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71" r:id="rId2"/>
    <p:sldId id="256" r:id="rId3"/>
    <p:sldId id="261" r:id="rId4"/>
    <p:sldId id="258" r:id="rId5"/>
    <p:sldId id="262" r:id="rId6"/>
    <p:sldId id="264" r:id="rId7"/>
    <p:sldId id="259" r:id="rId8"/>
    <p:sldId id="263" r:id="rId9"/>
    <p:sldId id="260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/>
    <p:restoredTop sz="94604"/>
  </p:normalViewPr>
  <p:slideViewPr>
    <p:cSldViewPr snapToGrid="0" snapToObjects="1">
      <p:cViewPr>
        <p:scale>
          <a:sx n="105" d="100"/>
          <a:sy n="105" d="100"/>
        </p:scale>
        <p:origin x="56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2B50DA-F2B2-644E-8E1B-BAA591B3E31B}" type="doc">
      <dgm:prSet loTypeId="urn:microsoft.com/office/officeart/2005/8/layout/hProcess11" loCatId="" qsTypeId="urn:microsoft.com/office/officeart/2005/8/quickstyle/3D1" qsCatId="3D" csTypeId="urn:microsoft.com/office/officeart/2005/8/colors/accent1_2" csCatId="accent1" phldr="1"/>
      <dgm:spPr/>
    </dgm:pt>
    <dgm:pt modelId="{DD63AE00-3E70-F94B-9A54-05DD0C768147}">
      <dgm:prSet phldrT="[Text]" custT="1"/>
      <dgm:spPr/>
      <dgm:t>
        <a:bodyPr/>
        <a:lstStyle/>
        <a:p>
          <a:r>
            <a:rPr lang="en-US" sz="1400" b="1" dirty="0" smtClean="0"/>
            <a:t>(1605) </a:t>
          </a:r>
          <a:r>
            <a:rPr lang="en-US" sz="1400" dirty="0" smtClean="0"/>
            <a:t>First Newspaper</a:t>
          </a:r>
          <a:endParaRPr lang="en-US" sz="1400" dirty="0"/>
        </a:p>
      </dgm:t>
    </dgm:pt>
    <dgm:pt modelId="{C1F066DD-A34E-8949-BB8E-44164140E260}" type="parTrans" cxnId="{E0ED7B22-8EFA-F745-B421-2E961D12F276}">
      <dgm:prSet/>
      <dgm:spPr/>
      <dgm:t>
        <a:bodyPr/>
        <a:lstStyle/>
        <a:p>
          <a:endParaRPr lang="en-US"/>
        </a:p>
      </dgm:t>
    </dgm:pt>
    <dgm:pt modelId="{7175CEDB-2BD8-EF40-9636-6A9227B58E0C}" type="sibTrans" cxnId="{E0ED7B22-8EFA-F745-B421-2E961D12F276}">
      <dgm:prSet/>
      <dgm:spPr/>
      <dgm:t>
        <a:bodyPr/>
        <a:lstStyle/>
        <a:p>
          <a:endParaRPr lang="en-US"/>
        </a:p>
      </dgm:t>
    </dgm:pt>
    <dgm:pt modelId="{E0DFEE24-1372-F040-8EE7-10E2E619BCAA}">
      <dgm:prSet phldrT="[Text]" custT="1"/>
      <dgm:spPr/>
      <dgm:t>
        <a:bodyPr/>
        <a:lstStyle/>
        <a:p>
          <a:r>
            <a:rPr lang="en-US" sz="1400" b="1" dirty="0" smtClean="0"/>
            <a:t>(1454)</a:t>
          </a:r>
        </a:p>
        <a:p>
          <a:r>
            <a:rPr lang="en-US" sz="1400" dirty="0" smtClean="0"/>
            <a:t>Gutenberg Press</a:t>
          </a:r>
          <a:endParaRPr lang="en-US" sz="1400" dirty="0"/>
        </a:p>
      </dgm:t>
    </dgm:pt>
    <dgm:pt modelId="{ED4B3DC6-8644-E14F-A691-1489C45F6D00}" type="parTrans" cxnId="{80F8FFA6-41AF-6C48-8552-D18D65B23DBB}">
      <dgm:prSet/>
      <dgm:spPr/>
      <dgm:t>
        <a:bodyPr/>
        <a:lstStyle/>
        <a:p>
          <a:endParaRPr lang="en-US"/>
        </a:p>
      </dgm:t>
    </dgm:pt>
    <dgm:pt modelId="{FCEA5AE9-AB7F-3246-8C7E-551760AE8914}" type="sibTrans" cxnId="{80F8FFA6-41AF-6C48-8552-D18D65B23DBB}">
      <dgm:prSet/>
      <dgm:spPr/>
      <dgm:t>
        <a:bodyPr/>
        <a:lstStyle/>
        <a:p>
          <a:endParaRPr lang="en-US"/>
        </a:p>
      </dgm:t>
    </dgm:pt>
    <dgm:pt modelId="{E0498F97-2E47-F54F-BD8F-643E13782147}">
      <dgm:prSet phldrT="[Text]" custT="1"/>
      <dgm:spPr/>
      <dgm:t>
        <a:bodyPr/>
        <a:lstStyle/>
        <a:p>
          <a:r>
            <a:rPr lang="en-US" sz="1400" b="1" dirty="0" smtClean="0"/>
            <a:t>(1784) </a:t>
          </a:r>
          <a:r>
            <a:rPr lang="en-US" sz="1400" dirty="0" smtClean="0"/>
            <a:t>Bifocals</a:t>
          </a:r>
          <a:endParaRPr lang="en-US" sz="1400" dirty="0"/>
        </a:p>
      </dgm:t>
    </dgm:pt>
    <dgm:pt modelId="{722E52BA-2126-9147-9A49-CDE0CB4FAD3F}" type="parTrans" cxnId="{E5D6C6AB-1046-FE41-BC17-EDD9370939AA}">
      <dgm:prSet/>
      <dgm:spPr/>
      <dgm:t>
        <a:bodyPr/>
        <a:lstStyle/>
        <a:p>
          <a:endParaRPr lang="en-US"/>
        </a:p>
      </dgm:t>
    </dgm:pt>
    <dgm:pt modelId="{F5443130-D26B-E04D-890E-28636778BB5F}" type="sibTrans" cxnId="{E5D6C6AB-1046-FE41-BC17-EDD9370939AA}">
      <dgm:prSet/>
      <dgm:spPr/>
      <dgm:t>
        <a:bodyPr/>
        <a:lstStyle/>
        <a:p>
          <a:endParaRPr lang="en-US"/>
        </a:p>
      </dgm:t>
    </dgm:pt>
    <dgm:pt modelId="{2A5AFC21-BCFD-B94B-966A-B19A0AE24C15}">
      <dgm:prSet phldrT="[Text]" custT="1"/>
      <dgm:spPr/>
      <dgm:t>
        <a:bodyPr/>
        <a:lstStyle/>
        <a:p>
          <a:r>
            <a:rPr lang="en-US" sz="1400" b="1" dirty="0" smtClean="0"/>
            <a:t>(1517) </a:t>
          </a:r>
          <a:r>
            <a:rPr lang="en-US" sz="1400" dirty="0" smtClean="0"/>
            <a:t>Martin Luther </a:t>
          </a:r>
          <a:r>
            <a:rPr lang="en-US" sz="1400" b="1" dirty="0" smtClean="0"/>
            <a:t>(Late 1400s-1500s)</a:t>
          </a:r>
          <a:endParaRPr lang="en-US" sz="1400" b="1" dirty="0"/>
        </a:p>
      </dgm:t>
    </dgm:pt>
    <dgm:pt modelId="{6573E57A-B856-5F4B-BAFD-07FCC4FA1F1D}" type="parTrans" cxnId="{DCEE6737-BAA7-264B-BA26-55CD49A56E75}">
      <dgm:prSet/>
      <dgm:spPr/>
      <dgm:t>
        <a:bodyPr/>
        <a:lstStyle/>
        <a:p>
          <a:endParaRPr lang="en-US"/>
        </a:p>
      </dgm:t>
    </dgm:pt>
    <dgm:pt modelId="{60403CC6-3A08-A64B-A6ED-3EDEFCAC796D}" type="sibTrans" cxnId="{DCEE6737-BAA7-264B-BA26-55CD49A56E75}">
      <dgm:prSet/>
      <dgm:spPr/>
      <dgm:t>
        <a:bodyPr/>
        <a:lstStyle/>
        <a:p>
          <a:endParaRPr lang="en-US"/>
        </a:p>
      </dgm:t>
    </dgm:pt>
    <dgm:pt modelId="{F2E8E962-842A-4346-A375-EA334D57318E}">
      <dgm:prSet phldrT="[Text]" custT="1"/>
      <dgm:spPr/>
      <dgm:t>
        <a:bodyPr/>
        <a:lstStyle/>
        <a:p>
          <a:r>
            <a:rPr lang="en-US" sz="1400" b="1" dirty="0" smtClean="0"/>
            <a:t>(1604) </a:t>
          </a:r>
          <a:r>
            <a:rPr lang="en-US" sz="1400" dirty="0" smtClean="0"/>
            <a:t>First English Monolingual Dictionary</a:t>
          </a:r>
          <a:endParaRPr lang="en-US" sz="1400" dirty="0"/>
        </a:p>
      </dgm:t>
    </dgm:pt>
    <dgm:pt modelId="{C062FB94-7B82-1345-885F-0F9B5E81816C}" type="parTrans" cxnId="{DA914E6B-41D0-BC4B-B726-CC33DAC6B8B8}">
      <dgm:prSet/>
      <dgm:spPr/>
      <dgm:t>
        <a:bodyPr/>
        <a:lstStyle/>
        <a:p>
          <a:endParaRPr lang="en-US"/>
        </a:p>
      </dgm:t>
    </dgm:pt>
    <dgm:pt modelId="{C0163D71-4D23-8340-ACD9-0D249C447401}" type="sibTrans" cxnId="{DA914E6B-41D0-BC4B-B726-CC33DAC6B8B8}">
      <dgm:prSet/>
      <dgm:spPr/>
      <dgm:t>
        <a:bodyPr/>
        <a:lstStyle/>
        <a:p>
          <a:endParaRPr lang="en-US"/>
        </a:p>
      </dgm:t>
    </dgm:pt>
    <dgm:pt modelId="{28405331-AEBF-184E-81A8-B23FAC0FE516}">
      <dgm:prSet phldrT="[Text]" custT="1"/>
      <dgm:spPr/>
      <dgm:t>
        <a:bodyPr/>
        <a:lstStyle/>
        <a:p>
          <a:r>
            <a:rPr lang="en-US" sz="1400" b="1" dirty="0" smtClean="0"/>
            <a:t>(1643) </a:t>
          </a:r>
          <a:r>
            <a:rPr lang="en-US" sz="1400" dirty="0" smtClean="0"/>
            <a:t>Roger Williams</a:t>
          </a:r>
        </a:p>
        <a:p>
          <a:r>
            <a:rPr lang="en-US" sz="1400" dirty="0" smtClean="0"/>
            <a:t>(1604-1683)</a:t>
          </a:r>
          <a:endParaRPr lang="en-US" sz="1400" dirty="0"/>
        </a:p>
      </dgm:t>
    </dgm:pt>
    <dgm:pt modelId="{83DC1B2A-2404-844A-BBBA-EDA7FBB3F143}" type="parTrans" cxnId="{E6300716-B931-DD4A-B2F8-6F0EE18AF7C8}">
      <dgm:prSet/>
      <dgm:spPr/>
      <dgm:t>
        <a:bodyPr/>
        <a:lstStyle/>
        <a:p>
          <a:endParaRPr lang="en-US"/>
        </a:p>
      </dgm:t>
    </dgm:pt>
    <dgm:pt modelId="{A500A0F4-029A-6B47-8970-C628308E18FA}" type="sibTrans" cxnId="{E6300716-B931-DD4A-B2F8-6F0EE18AF7C8}">
      <dgm:prSet/>
      <dgm:spPr/>
      <dgm:t>
        <a:bodyPr/>
        <a:lstStyle/>
        <a:p>
          <a:endParaRPr lang="en-US"/>
        </a:p>
      </dgm:t>
    </dgm:pt>
    <dgm:pt modelId="{643CA039-B742-424C-BA38-D260E19DC74B}">
      <dgm:prSet phldrT="[Text]" custT="1"/>
      <dgm:spPr/>
      <dgm:t>
        <a:bodyPr/>
        <a:lstStyle/>
        <a:p>
          <a:r>
            <a:rPr lang="en-US" sz="1400" b="1" dirty="0" smtClean="0"/>
            <a:t>(1663) </a:t>
          </a:r>
          <a:r>
            <a:rPr lang="en-US" sz="1400" dirty="0" smtClean="0"/>
            <a:t>First magazine which showed market for specific interests</a:t>
          </a:r>
          <a:endParaRPr lang="en-US" sz="1400" dirty="0"/>
        </a:p>
      </dgm:t>
    </dgm:pt>
    <dgm:pt modelId="{8B409B3C-D0B8-C344-BF29-7CD4BA87C584}" type="parTrans" cxnId="{B0A3D2A9-5E53-F74F-B4E2-A8C9AA3D4750}">
      <dgm:prSet/>
      <dgm:spPr/>
      <dgm:t>
        <a:bodyPr/>
        <a:lstStyle/>
        <a:p>
          <a:endParaRPr lang="en-US"/>
        </a:p>
      </dgm:t>
    </dgm:pt>
    <dgm:pt modelId="{0E4127F9-D0D7-E845-BECF-385F9FEE7190}" type="sibTrans" cxnId="{B0A3D2A9-5E53-F74F-B4E2-A8C9AA3D4750}">
      <dgm:prSet/>
      <dgm:spPr/>
      <dgm:t>
        <a:bodyPr/>
        <a:lstStyle/>
        <a:p>
          <a:endParaRPr lang="en-US"/>
        </a:p>
      </dgm:t>
    </dgm:pt>
    <dgm:pt modelId="{BF394D1B-27FB-EA44-B1FB-CD62DC2537B5}">
      <dgm:prSet phldrT="[Text]" custT="1"/>
      <dgm:spPr/>
      <dgm:t>
        <a:bodyPr/>
        <a:lstStyle/>
        <a:p>
          <a:endParaRPr lang="en-US" sz="1400" dirty="0"/>
        </a:p>
      </dgm:t>
    </dgm:pt>
    <dgm:pt modelId="{B6F6A491-75A1-844C-AAC2-994DB4E067EF}" type="parTrans" cxnId="{62EACB73-7777-3841-95A0-E731020434FE}">
      <dgm:prSet/>
      <dgm:spPr/>
      <dgm:t>
        <a:bodyPr/>
        <a:lstStyle/>
        <a:p>
          <a:endParaRPr lang="en-US"/>
        </a:p>
      </dgm:t>
    </dgm:pt>
    <dgm:pt modelId="{A3E449A9-D382-4C4E-B5E3-92748BBD4105}" type="sibTrans" cxnId="{62EACB73-7777-3841-95A0-E731020434FE}">
      <dgm:prSet/>
      <dgm:spPr/>
      <dgm:t>
        <a:bodyPr/>
        <a:lstStyle/>
        <a:p>
          <a:endParaRPr lang="en-US"/>
        </a:p>
      </dgm:t>
    </dgm:pt>
    <dgm:pt modelId="{EAB5F117-D9CD-A840-A5CE-10209BF16072}">
      <dgm:prSet phldrT="[Text]" custT="1"/>
      <dgm:spPr/>
      <dgm:t>
        <a:bodyPr/>
        <a:lstStyle/>
        <a:p>
          <a:r>
            <a:rPr lang="en-US" sz="1400" b="1" dirty="0" smtClean="0"/>
            <a:t>(1657) </a:t>
          </a:r>
          <a:r>
            <a:rPr lang="en-US" sz="1400" dirty="0" smtClean="0"/>
            <a:t>First coffee ad</a:t>
          </a:r>
          <a:endParaRPr lang="en-US" sz="1400" dirty="0"/>
        </a:p>
      </dgm:t>
    </dgm:pt>
    <dgm:pt modelId="{7AA3D3B5-EFF7-2E4E-A1B9-72122A688F14}" type="parTrans" cxnId="{895078BF-ABE1-B443-994F-8928E8206A46}">
      <dgm:prSet/>
      <dgm:spPr/>
      <dgm:t>
        <a:bodyPr/>
        <a:lstStyle/>
        <a:p>
          <a:endParaRPr lang="en-US"/>
        </a:p>
      </dgm:t>
    </dgm:pt>
    <dgm:pt modelId="{D771D2E9-4029-084B-A015-5B268DA2D984}" type="sibTrans" cxnId="{895078BF-ABE1-B443-994F-8928E8206A46}">
      <dgm:prSet/>
      <dgm:spPr/>
      <dgm:t>
        <a:bodyPr/>
        <a:lstStyle/>
        <a:p>
          <a:endParaRPr lang="en-US"/>
        </a:p>
      </dgm:t>
    </dgm:pt>
    <dgm:pt modelId="{21658B5E-5A18-DB42-A7E6-325F9B1B9465}" type="pres">
      <dgm:prSet presAssocID="{6B2B50DA-F2B2-644E-8E1B-BAA591B3E31B}" presName="Name0" presStyleCnt="0">
        <dgm:presLayoutVars>
          <dgm:dir/>
          <dgm:resizeHandles val="exact"/>
        </dgm:presLayoutVars>
      </dgm:prSet>
      <dgm:spPr/>
    </dgm:pt>
    <dgm:pt modelId="{2510E8E9-A78B-8443-ABE6-057C3374C546}" type="pres">
      <dgm:prSet presAssocID="{6B2B50DA-F2B2-644E-8E1B-BAA591B3E31B}" presName="arrow" presStyleLbl="bgShp" presStyleIdx="0" presStyleCnt="1" custLinFactNeighborX="-102" custLinFactNeighborY="9612"/>
      <dgm:spPr/>
    </dgm:pt>
    <dgm:pt modelId="{6ED84B01-436D-9B4D-94C1-05B581E701DB}" type="pres">
      <dgm:prSet presAssocID="{6B2B50DA-F2B2-644E-8E1B-BAA591B3E31B}" presName="points" presStyleCnt="0"/>
      <dgm:spPr/>
    </dgm:pt>
    <dgm:pt modelId="{E80F4ECD-8601-8D42-95B3-0DF10D0DC9D4}" type="pres">
      <dgm:prSet presAssocID="{E0DFEE24-1372-F040-8EE7-10E2E619BCAA}" presName="compositeA" presStyleCnt="0"/>
      <dgm:spPr/>
    </dgm:pt>
    <dgm:pt modelId="{B74CC1AF-6CC4-2B46-9460-5BABB21AD8AB}" type="pres">
      <dgm:prSet presAssocID="{E0DFEE24-1372-F040-8EE7-10E2E619BCAA}" presName="textA" presStyleLbl="revTx" presStyleIdx="0" presStyleCnt="9" custScaleX="117900" custLinFactNeighborX="-1297" custLinFactNeighborY="-11306">
        <dgm:presLayoutVars>
          <dgm:bulletEnabled val="1"/>
        </dgm:presLayoutVars>
      </dgm:prSet>
      <dgm:spPr/>
    </dgm:pt>
    <dgm:pt modelId="{3FEB11AF-0BD3-0E4E-89FB-04F5A023E27C}" type="pres">
      <dgm:prSet presAssocID="{E0DFEE24-1372-F040-8EE7-10E2E619BCAA}" presName="circleA" presStyleLbl="node1" presStyleIdx="0" presStyleCnt="9" custLinFactNeighborX="-6300" custLinFactNeighborY="-63528"/>
      <dgm:spPr/>
    </dgm:pt>
    <dgm:pt modelId="{8827C342-5C9C-B241-B7F7-13E36BA9D72E}" type="pres">
      <dgm:prSet presAssocID="{E0DFEE24-1372-F040-8EE7-10E2E619BCAA}" presName="spaceA" presStyleCnt="0"/>
      <dgm:spPr/>
    </dgm:pt>
    <dgm:pt modelId="{B1B81B59-FA8E-7241-8D25-E6A132BC131D}" type="pres">
      <dgm:prSet presAssocID="{FCEA5AE9-AB7F-3246-8C7E-551760AE8914}" presName="space" presStyleCnt="0"/>
      <dgm:spPr/>
    </dgm:pt>
    <dgm:pt modelId="{5B7172B1-74F8-FB4D-BBAE-3E5DC4E20917}" type="pres">
      <dgm:prSet presAssocID="{2A5AFC21-BCFD-B94B-966A-B19A0AE24C15}" presName="compositeB" presStyleCnt="0"/>
      <dgm:spPr/>
    </dgm:pt>
    <dgm:pt modelId="{6DBA0438-539C-9549-A67C-033A8DA8EB25}" type="pres">
      <dgm:prSet presAssocID="{2A5AFC21-BCFD-B94B-966A-B19A0AE24C15}" presName="textB" presStyleLbl="revTx" presStyleIdx="1" presStyleCnt="9" custScaleX="223926" custScaleY="30242" custLinFactNeighborX="-3801" custLinFactNeighborY="-368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D3949-6C6A-7249-86CB-4668033C8BF0}" type="pres">
      <dgm:prSet presAssocID="{2A5AFC21-BCFD-B94B-966A-B19A0AE24C15}" presName="circleB" presStyleLbl="node1" presStyleIdx="1" presStyleCnt="9" custLinFactNeighborX="-2380" custLinFactNeighborY="48177"/>
      <dgm:spPr>
        <a:solidFill>
          <a:schemeClr val="accent2"/>
        </a:solidFill>
      </dgm:spPr>
    </dgm:pt>
    <dgm:pt modelId="{8135F4B3-3D50-4F41-8B01-E8528657BE0C}" type="pres">
      <dgm:prSet presAssocID="{2A5AFC21-BCFD-B94B-966A-B19A0AE24C15}" presName="spaceB" presStyleCnt="0"/>
      <dgm:spPr/>
    </dgm:pt>
    <dgm:pt modelId="{DD94FD90-33EB-0E4D-9A8F-F2111E131018}" type="pres">
      <dgm:prSet presAssocID="{60403CC6-3A08-A64B-A6ED-3EDEFCAC796D}" presName="space" presStyleCnt="0"/>
      <dgm:spPr/>
    </dgm:pt>
    <dgm:pt modelId="{BF4D8926-45EF-4D4E-9D1D-C6F61CC85A42}" type="pres">
      <dgm:prSet presAssocID="{F2E8E962-842A-4346-A375-EA334D57318E}" presName="compositeA" presStyleCnt="0"/>
      <dgm:spPr/>
    </dgm:pt>
    <dgm:pt modelId="{B2CD0813-2FB0-3241-A664-A7C2C7B6A5C2}" type="pres">
      <dgm:prSet presAssocID="{F2E8E962-842A-4346-A375-EA334D57318E}" presName="textA" presStyleLbl="revTx" presStyleIdx="2" presStyleCnt="9" custScaleX="144279" custScaleY="37653" custLinFactNeighborX="-23895" custLinFactNeighborY="326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4744C3-B408-F548-833C-496157A029A1}" type="pres">
      <dgm:prSet presAssocID="{F2E8E962-842A-4346-A375-EA334D57318E}" presName="circleA" presStyleLbl="node1" presStyleIdx="2" presStyleCnt="9" custLinFactNeighborX="-45189" custLinFactNeighborY="3844"/>
      <dgm:spPr/>
      <dgm:t>
        <a:bodyPr/>
        <a:lstStyle/>
        <a:p>
          <a:endParaRPr lang="en-US"/>
        </a:p>
      </dgm:t>
    </dgm:pt>
    <dgm:pt modelId="{05C93F37-97FC-5B4E-A1AB-2AEC8C2C9935}" type="pres">
      <dgm:prSet presAssocID="{F2E8E962-842A-4346-A375-EA334D57318E}" presName="spaceA" presStyleCnt="0"/>
      <dgm:spPr/>
    </dgm:pt>
    <dgm:pt modelId="{F739D885-E109-574F-9E97-0C308CD16B83}" type="pres">
      <dgm:prSet presAssocID="{C0163D71-4D23-8340-ACD9-0D249C447401}" presName="space" presStyleCnt="0"/>
      <dgm:spPr/>
    </dgm:pt>
    <dgm:pt modelId="{268FF3AD-F819-9640-A1BA-4D6CBF9ECBB9}" type="pres">
      <dgm:prSet presAssocID="{DD63AE00-3E70-F94B-9A54-05DD0C768147}" presName="compositeB" presStyleCnt="0"/>
      <dgm:spPr/>
    </dgm:pt>
    <dgm:pt modelId="{491BCE6A-44ED-3A42-90D8-E19095EA4E0B}" type="pres">
      <dgm:prSet presAssocID="{DD63AE00-3E70-F94B-9A54-05DD0C768147}" presName="textB" presStyleLbl="revTx" presStyleIdx="3" presStyleCnt="9" custAng="0" custScaleX="117123" custScaleY="32045" custLinFactY="-42723" custLinFactNeighborX="-4347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5290B-6342-7943-88C5-3244DBF5F7F1}" type="pres">
      <dgm:prSet presAssocID="{DD63AE00-3E70-F94B-9A54-05DD0C768147}" presName="circleB" presStyleLbl="node1" presStyleIdx="3" presStyleCnt="9" custLinFactY="-35902" custLinFactNeighborX="-88772" custLinFactNeighborY="-100000"/>
      <dgm:spPr/>
    </dgm:pt>
    <dgm:pt modelId="{C6128420-5EEF-6342-8CD0-60CE7418C89E}" type="pres">
      <dgm:prSet presAssocID="{DD63AE00-3E70-F94B-9A54-05DD0C768147}" presName="spaceB" presStyleCnt="0"/>
      <dgm:spPr/>
    </dgm:pt>
    <dgm:pt modelId="{D665FB99-1D7D-0949-A3CA-877DBED457F7}" type="pres">
      <dgm:prSet presAssocID="{7175CEDB-2BD8-EF40-9636-6A9227B58E0C}" presName="space" presStyleCnt="0"/>
      <dgm:spPr/>
    </dgm:pt>
    <dgm:pt modelId="{82920014-2447-3044-A697-A5E28E3D7455}" type="pres">
      <dgm:prSet presAssocID="{28405331-AEBF-184E-81A8-B23FAC0FE516}" presName="compositeA" presStyleCnt="0"/>
      <dgm:spPr/>
    </dgm:pt>
    <dgm:pt modelId="{EC4F951A-B8D1-BE47-BEFD-60EC33A63515}" type="pres">
      <dgm:prSet presAssocID="{28405331-AEBF-184E-81A8-B23FAC0FE516}" presName="textA" presStyleLbl="revTx" presStyleIdx="4" presStyleCnt="9" custScaleX="124881" custScaleY="35489" custLinFactY="64102" custLinFactNeighborX="75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B47A23-30CA-5C42-BF04-4561CDF982B9}" type="pres">
      <dgm:prSet presAssocID="{28405331-AEBF-184E-81A8-B23FAC0FE516}" presName="circleA" presStyleLbl="node1" presStyleIdx="4" presStyleCnt="9" custLinFactY="76604" custLinFactNeighborX="-2380" custLinFactNeighborY="100000"/>
      <dgm:spPr>
        <a:solidFill>
          <a:schemeClr val="accent2"/>
        </a:solidFill>
      </dgm:spPr>
    </dgm:pt>
    <dgm:pt modelId="{6E3267F5-44D2-5A46-A802-B257D92EBA65}" type="pres">
      <dgm:prSet presAssocID="{28405331-AEBF-184E-81A8-B23FAC0FE516}" presName="spaceA" presStyleCnt="0"/>
      <dgm:spPr/>
    </dgm:pt>
    <dgm:pt modelId="{90B932F5-6D6F-FA4D-95F0-0E28CAB46039}" type="pres">
      <dgm:prSet presAssocID="{A500A0F4-029A-6B47-8970-C628308E18FA}" presName="space" presStyleCnt="0"/>
      <dgm:spPr/>
    </dgm:pt>
    <dgm:pt modelId="{DA4067AF-5105-5940-A07C-04E459E46C9D}" type="pres">
      <dgm:prSet presAssocID="{EAB5F117-D9CD-A840-A5CE-10209BF16072}" presName="compositeB" presStyleCnt="0"/>
      <dgm:spPr/>
    </dgm:pt>
    <dgm:pt modelId="{9E0C39C4-E33A-7542-BBBA-69B1821D6997}" type="pres">
      <dgm:prSet presAssocID="{EAB5F117-D9CD-A840-A5CE-10209BF16072}" presName="textB" presStyleLbl="revTx" presStyleIdx="5" presStyleCnt="9" custScaleY="25226" custLinFactY="-45966" custLinFactNeighborX="-4122" custLinFactNeighborY="-100000">
        <dgm:presLayoutVars>
          <dgm:bulletEnabled val="1"/>
        </dgm:presLayoutVars>
      </dgm:prSet>
      <dgm:spPr/>
    </dgm:pt>
    <dgm:pt modelId="{F9B1FB33-3252-6B46-A166-C7542AB28443}" type="pres">
      <dgm:prSet presAssocID="{EAB5F117-D9CD-A840-A5CE-10209BF16072}" presName="circleB" presStyleLbl="node1" presStyleIdx="5" presStyleCnt="9" custLinFactY="-15855" custLinFactNeighborY="-100000"/>
      <dgm:spPr/>
    </dgm:pt>
    <dgm:pt modelId="{05753639-6484-E34C-A6A9-36F2FEC82140}" type="pres">
      <dgm:prSet presAssocID="{EAB5F117-D9CD-A840-A5CE-10209BF16072}" presName="spaceB" presStyleCnt="0"/>
      <dgm:spPr/>
    </dgm:pt>
    <dgm:pt modelId="{147957B7-73DD-A04F-824D-1C6D066FB5DB}" type="pres">
      <dgm:prSet presAssocID="{D771D2E9-4029-084B-A015-5B268DA2D984}" presName="space" presStyleCnt="0"/>
      <dgm:spPr/>
    </dgm:pt>
    <dgm:pt modelId="{4A21FD7C-204E-0040-AAFA-CC34A032EBFA}" type="pres">
      <dgm:prSet presAssocID="{643CA039-B742-424C-BA38-D260E19DC74B}" presName="compositeA" presStyleCnt="0"/>
      <dgm:spPr/>
    </dgm:pt>
    <dgm:pt modelId="{8CC115CD-E473-704B-9426-35D72A3932EE}" type="pres">
      <dgm:prSet presAssocID="{643CA039-B742-424C-BA38-D260E19DC74B}" presName="textA" presStyleLbl="revTx" presStyleIdx="6" presStyleCnt="9" custScaleX="1479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26B29-36DA-2B49-A58A-D275068E8C4A}" type="pres">
      <dgm:prSet presAssocID="{643CA039-B742-424C-BA38-D260E19DC74B}" presName="circleA" presStyleLbl="node1" presStyleIdx="6" presStyleCnt="9" custLinFactNeighborX="-2380" custLinFactNeighborY="-45225"/>
      <dgm:spPr/>
    </dgm:pt>
    <dgm:pt modelId="{4C4A9D82-A837-9E47-830F-30ABA4716FC6}" type="pres">
      <dgm:prSet presAssocID="{643CA039-B742-424C-BA38-D260E19DC74B}" presName="spaceA" presStyleCnt="0"/>
      <dgm:spPr/>
    </dgm:pt>
    <dgm:pt modelId="{B592B3C5-1E3B-1C44-BAA7-93F701001E2A}" type="pres">
      <dgm:prSet presAssocID="{0E4127F9-D0D7-E845-BECF-385F9FEE7190}" presName="space" presStyleCnt="0"/>
      <dgm:spPr/>
    </dgm:pt>
    <dgm:pt modelId="{B3306391-17B3-794F-BC04-5FF27741B7DA}" type="pres">
      <dgm:prSet presAssocID="{BF394D1B-27FB-EA44-B1FB-CD62DC2537B5}" presName="compositeB" presStyleCnt="0"/>
      <dgm:spPr/>
    </dgm:pt>
    <dgm:pt modelId="{DC2BC97C-40A0-0D4D-872D-16B29C85308D}" type="pres">
      <dgm:prSet presAssocID="{BF394D1B-27FB-EA44-B1FB-CD62DC2537B5}" presName="textB" presStyleLbl="revTx" presStyleIdx="7" presStyleCnt="9" custScaleY="68835" custLinFactY="-33889" custLinFactNeighborX="259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5E6ACB-21B4-9540-8B65-F1F575D1B900}" type="pres">
      <dgm:prSet presAssocID="{BF394D1B-27FB-EA44-B1FB-CD62DC2537B5}" presName="circleB" presStyleLbl="node1" presStyleIdx="7" presStyleCnt="9" custLinFactNeighborX="-2380" custLinFactNeighborY="-78548"/>
      <dgm:spPr/>
    </dgm:pt>
    <dgm:pt modelId="{84C316E7-8394-744C-A162-FEFD3DF6A69A}" type="pres">
      <dgm:prSet presAssocID="{BF394D1B-27FB-EA44-B1FB-CD62DC2537B5}" presName="spaceB" presStyleCnt="0"/>
      <dgm:spPr/>
    </dgm:pt>
    <dgm:pt modelId="{7A2458A5-4669-6549-84B8-553905CE0D98}" type="pres">
      <dgm:prSet presAssocID="{A3E449A9-D382-4C4E-B5E3-92748BBD4105}" presName="space" presStyleCnt="0"/>
      <dgm:spPr/>
    </dgm:pt>
    <dgm:pt modelId="{C068EF76-84A9-1B44-B88D-2D3BB1BB817C}" type="pres">
      <dgm:prSet presAssocID="{E0498F97-2E47-F54F-BD8F-643E13782147}" presName="compositeA" presStyleCnt="0"/>
      <dgm:spPr/>
    </dgm:pt>
    <dgm:pt modelId="{E181FD08-836C-914F-83F7-70F9876ABA5C}" type="pres">
      <dgm:prSet presAssocID="{E0498F97-2E47-F54F-BD8F-643E13782147}" presName="textA" presStyleLbl="revTx" presStyleIdx="8" presStyleCnt="9" custLinFactNeighborX="81069" custLinFactNeighborY="-2380">
        <dgm:presLayoutVars>
          <dgm:bulletEnabled val="1"/>
        </dgm:presLayoutVars>
      </dgm:prSet>
      <dgm:spPr/>
    </dgm:pt>
    <dgm:pt modelId="{C16DC4FB-8B29-F840-B198-BEBD70962DBB}" type="pres">
      <dgm:prSet presAssocID="{E0498F97-2E47-F54F-BD8F-643E13782147}" presName="circleA" presStyleLbl="node1" presStyleIdx="8" presStyleCnt="9" custLinFactX="38054" custLinFactNeighborX="100000" custLinFactNeighborY="-54746"/>
      <dgm:spPr/>
    </dgm:pt>
    <dgm:pt modelId="{5E9B0436-4E2D-EA45-91B3-14E2546622E4}" type="pres">
      <dgm:prSet presAssocID="{E0498F97-2E47-F54F-BD8F-643E13782147}" presName="spaceA" presStyleCnt="0"/>
      <dgm:spPr/>
    </dgm:pt>
  </dgm:ptLst>
  <dgm:cxnLst>
    <dgm:cxn modelId="{80F8FFA6-41AF-6C48-8552-D18D65B23DBB}" srcId="{6B2B50DA-F2B2-644E-8E1B-BAA591B3E31B}" destId="{E0DFEE24-1372-F040-8EE7-10E2E619BCAA}" srcOrd="0" destOrd="0" parTransId="{ED4B3DC6-8644-E14F-A691-1489C45F6D00}" sibTransId="{FCEA5AE9-AB7F-3246-8C7E-551760AE8914}"/>
    <dgm:cxn modelId="{DCEE6737-BAA7-264B-BA26-55CD49A56E75}" srcId="{6B2B50DA-F2B2-644E-8E1B-BAA591B3E31B}" destId="{2A5AFC21-BCFD-B94B-966A-B19A0AE24C15}" srcOrd="1" destOrd="0" parTransId="{6573E57A-B856-5F4B-BAFD-07FCC4FA1F1D}" sibTransId="{60403CC6-3A08-A64B-A6ED-3EDEFCAC796D}"/>
    <dgm:cxn modelId="{DA914E6B-41D0-BC4B-B726-CC33DAC6B8B8}" srcId="{6B2B50DA-F2B2-644E-8E1B-BAA591B3E31B}" destId="{F2E8E962-842A-4346-A375-EA334D57318E}" srcOrd="2" destOrd="0" parTransId="{C062FB94-7B82-1345-885F-0F9B5E81816C}" sibTransId="{C0163D71-4D23-8340-ACD9-0D249C447401}"/>
    <dgm:cxn modelId="{E5D6C6AB-1046-FE41-BC17-EDD9370939AA}" srcId="{6B2B50DA-F2B2-644E-8E1B-BAA591B3E31B}" destId="{E0498F97-2E47-F54F-BD8F-643E13782147}" srcOrd="8" destOrd="0" parTransId="{722E52BA-2126-9147-9A49-CDE0CB4FAD3F}" sibTransId="{F5443130-D26B-E04D-890E-28636778BB5F}"/>
    <dgm:cxn modelId="{E610276E-273B-DB46-9610-96148F5C608C}" type="presOf" srcId="{BF394D1B-27FB-EA44-B1FB-CD62DC2537B5}" destId="{DC2BC97C-40A0-0D4D-872D-16B29C85308D}" srcOrd="0" destOrd="0" presId="urn:microsoft.com/office/officeart/2005/8/layout/hProcess11"/>
    <dgm:cxn modelId="{35B3BDA9-B092-C04F-A6F3-DA76361D70E1}" type="presOf" srcId="{2A5AFC21-BCFD-B94B-966A-B19A0AE24C15}" destId="{6DBA0438-539C-9549-A67C-033A8DA8EB25}" srcOrd="0" destOrd="0" presId="urn:microsoft.com/office/officeart/2005/8/layout/hProcess11"/>
    <dgm:cxn modelId="{62EACB73-7777-3841-95A0-E731020434FE}" srcId="{6B2B50DA-F2B2-644E-8E1B-BAA591B3E31B}" destId="{BF394D1B-27FB-EA44-B1FB-CD62DC2537B5}" srcOrd="7" destOrd="0" parTransId="{B6F6A491-75A1-844C-AAC2-994DB4E067EF}" sibTransId="{A3E449A9-D382-4C4E-B5E3-92748BBD4105}"/>
    <dgm:cxn modelId="{B0A3D2A9-5E53-F74F-B4E2-A8C9AA3D4750}" srcId="{6B2B50DA-F2B2-644E-8E1B-BAA591B3E31B}" destId="{643CA039-B742-424C-BA38-D260E19DC74B}" srcOrd="6" destOrd="0" parTransId="{8B409B3C-D0B8-C344-BF29-7CD4BA87C584}" sibTransId="{0E4127F9-D0D7-E845-BECF-385F9FEE7190}"/>
    <dgm:cxn modelId="{88B7B042-2938-5C4D-976F-7FB80051E4FE}" type="presOf" srcId="{E0DFEE24-1372-F040-8EE7-10E2E619BCAA}" destId="{B74CC1AF-6CC4-2B46-9460-5BABB21AD8AB}" srcOrd="0" destOrd="0" presId="urn:microsoft.com/office/officeart/2005/8/layout/hProcess11"/>
    <dgm:cxn modelId="{E0ED7B22-8EFA-F745-B421-2E961D12F276}" srcId="{6B2B50DA-F2B2-644E-8E1B-BAA591B3E31B}" destId="{DD63AE00-3E70-F94B-9A54-05DD0C768147}" srcOrd="3" destOrd="0" parTransId="{C1F066DD-A34E-8949-BB8E-44164140E260}" sibTransId="{7175CEDB-2BD8-EF40-9636-6A9227B58E0C}"/>
    <dgm:cxn modelId="{1B581E4B-2BB8-A740-90A3-FE24EA085830}" type="presOf" srcId="{EAB5F117-D9CD-A840-A5CE-10209BF16072}" destId="{9E0C39C4-E33A-7542-BBBA-69B1821D6997}" srcOrd="0" destOrd="0" presId="urn:microsoft.com/office/officeart/2005/8/layout/hProcess11"/>
    <dgm:cxn modelId="{E6300716-B931-DD4A-B2F8-6F0EE18AF7C8}" srcId="{6B2B50DA-F2B2-644E-8E1B-BAA591B3E31B}" destId="{28405331-AEBF-184E-81A8-B23FAC0FE516}" srcOrd="4" destOrd="0" parTransId="{83DC1B2A-2404-844A-BBBA-EDA7FBB3F143}" sibTransId="{A500A0F4-029A-6B47-8970-C628308E18FA}"/>
    <dgm:cxn modelId="{895078BF-ABE1-B443-994F-8928E8206A46}" srcId="{6B2B50DA-F2B2-644E-8E1B-BAA591B3E31B}" destId="{EAB5F117-D9CD-A840-A5CE-10209BF16072}" srcOrd="5" destOrd="0" parTransId="{7AA3D3B5-EFF7-2E4E-A1B9-72122A688F14}" sibTransId="{D771D2E9-4029-084B-A015-5B268DA2D984}"/>
    <dgm:cxn modelId="{B43A37B7-901A-6C4A-AC7B-8E8FE2E762CE}" type="presOf" srcId="{28405331-AEBF-184E-81A8-B23FAC0FE516}" destId="{EC4F951A-B8D1-BE47-BEFD-60EC33A63515}" srcOrd="0" destOrd="0" presId="urn:microsoft.com/office/officeart/2005/8/layout/hProcess11"/>
    <dgm:cxn modelId="{61526771-0D5B-E443-843D-E020811EA71A}" type="presOf" srcId="{F2E8E962-842A-4346-A375-EA334D57318E}" destId="{B2CD0813-2FB0-3241-A664-A7C2C7B6A5C2}" srcOrd="0" destOrd="0" presId="urn:microsoft.com/office/officeart/2005/8/layout/hProcess11"/>
    <dgm:cxn modelId="{8B50D580-171A-6548-A3B4-0D31A12DCB67}" type="presOf" srcId="{643CA039-B742-424C-BA38-D260E19DC74B}" destId="{8CC115CD-E473-704B-9426-35D72A3932EE}" srcOrd="0" destOrd="0" presId="urn:microsoft.com/office/officeart/2005/8/layout/hProcess11"/>
    <dgm:cxn modelId="{143A01F7-42F9-D54D-854D-3FCE99AF2D3B}" type="presOf" srcId="{DD63AE00-3E70-F94B-9A54-05DD0C768147}" destId="{491BCE6A-44ED-3A42-90D8-E19095EA4E0B}" srcOrd="0" destOrd="0" presId="urn:microsoft.com/office/officeart/2005/8/layout/hProcess11"/>
    <dgm:cxn modelId="{9D33797E-CB4E-944C-AC11-7FC3569E3BEC}" type="presOf" srcId="{E0498F97-2E47-F54F-BD8F-643E13782147}" destId="{E181FD08-836C-914F-83F7-70F9876ABA5C}" srcOrd="0" destOrd="0" presId="urn:microsoft.com/office/officeart/2005/8/layout/hProcess11"/>
    <dgm:cxn modelId="{6E9FD75C-AD7A-0E43-869F-D54B23C5BDC5}" type="presOf" srcId="{6B2B50DA-F2B2-644E-8E1B-BAA591B3E31B}" destId="{21658B5E-5A18-DB42-A7E6-325F9B1B9465}" srcOrd="0" destOrd="0" presId="urn:microsoft.com/office/officeart/2005/8/layout/hProcess11"/>
    <dgm:cxn modelId="{E58C7314-DCA5-4143-9795-1329447B36B3}" type="presParOf" srcId="{21658B5E-5A18-DB42-A7E6-325F9B1B9465}" destId="{2510E8E9-A78B-8443-ABE6-057C3374C546}" srcOrd="0" destOrd="0" presId="urn:microsoft.com/office/officeart/2005/8/layout/hProcess11"/>
    <dgm:cxn modelId="{9A3676AD-72BC-DD41-8FDE-4846518A43AE}" type="presParOf" srcId="{21658B5E-5A18-DB42-A7E6-325F9B1B9465}" destId="{6ED84B01-436D-9B4D-94C1-05B581E701DB}" srcOrd="1" destOrd="0" presId="urn:microsoft.com/office/officeart/2005/8/layout/hProcess11"/>
    <dgm:cxn modelId="{35CA1B93-2F36-9043-AC83-90A8B1B4134F}" type="presParOf" srcId="{6ED84B01-436D-9B4D-94C1-05B581E701DB}" destId="{E80F4ECD-8601-8D42-95B3-0DF10D0DC9D4}" srcOrd="0" destOrd="0" presId="urn:microsoft.com/office/officeart/2005/8/layout/hProcess11"/>
    <dgm:cxn modelId="{C9E09BC5-265C-484C-90F8-0CC2F4078506}" type="presParOf" srcId="{E80F4ECD-8601-8D42-95B3-0DF10D0DC9D4}" destId="{B74CC1AF-6CC4-2B46-9460-5BABB21AD8AB}" srcOrd="0" destOrd="0" presId="urn:microsoft.com/office/officeart/2005/8/layout/hProcess11"/>
    <dgm:cxn modelId="{89436E3E-EADF-CE4D-A8D5-F20391F3AB64}" type="presParOf" srcId="{E80F4ECD-8601-8D42-95B3-0DF10D0DC9D4}" destId="{3FEB11AF-0BD3-0E4E-89FB-04F5A023E27C}" srcOrd="1" destOrd="0" presId="urn:microsoft.com/office/officeart/2005/8/layout/hProcess11"/>
    <dgm:cxn modelId="{66921D96-CECE-5941-9539-17790B1FE518}" type="presParOf" srcId="{E80F4ECD-8601-8D42-95B3-0DF10D0DC9D4}" destId="{8827C342-5C9C-B241-B7F7-13E36BA9D72E}" srcOrd="2" destOrd="0" presId="urn:microsoft.com/office/officeart/2005/8/layout/hProcess11"/>
    <dgm:cxn modelId="{FFCEF29E-F79E-604A-A4C8-2726822E4F9B}" type="presParOf" srcId="{6ED84B01-436D-9B4D-94C1-05B581E701DB}" destId="{B1B81B59-FA8E-7241-8D25-E6A132BC131D}" srcOrd="1" destOrd="0" presId="urn:microsoft.com/office/officeart/2005/8/layout/hProcess11"/>
    <dgm:cxn modelId="{5B9A8A29-A4BC-B84A-8587-4F0A5E568A66}" type="presParOf" srcId="{6ED84B01-436D-9B4D-94C1-05B581E701DB}" destId="{5B7172B1-74F8-FB4D-BBAE-3E5DC4E20917}" srcOrd="2" destOrd="0" presId="urn:microsoft.com/office/officeart/2005/8/layout/hProcess11"/>
    <dgm:cxn modelId="{66C51077-7BF0-DB43-B231-B203C34913A1}" type="presParOf" srcId="{5B7172B1-74F8-FB4D-BBAE-3E5DC4E20917}" destId="{6DBA0438-539C-9549-A67C-033A8DA8EB25}" srcOrd="0" destOrd="0" presId="urn:microsoft.com/office/officeart/2005/8/layout/hProcess11"/>
    <dgm:cxn modelId="{094530C3-E7C2-3A48-82F6-D47220068439}" type="presParOf" srcId="{5B7172B1-74F8-FB4D-BBAE-3E5DC4E20917}" destId="{67DD3949-6C6A-7249-86CB-4668033C8BF0}" srcOrd="1" destOrd="0" presId="urn:microsoft.com/office/officeart/2005/8/layout/hProcess11"/>
    <dgm:cxn modelId="{1754E32D-438D-9241-A3D5-E65A69D5EEB7}" type="presParOf" srcId="{5B7172B1-74F8-FB4D-BBAE-3E5DC4E20917}" destId="{8135F4B3-3D50-4F41-8B01-E8528657BE0C}" srcOrd="2" destOrd="0" presId="urn:microsoft.com/office/officeart/2005/8/layout/hProcess11"/>
    <dgm:cxn modelId="{B210D35D-6224-3447-958E-A3C2200A4B26}" type="presParOf" srcId="{6ED84B01-436D-9B4D-94C1-05B581E701DB}" destId="{DD94FD90-33EB-0E4D-9A8F-F2111E131018}" srcOrd="3" destOrd="0" presId="urn:microsoft.com/office/officeart/2005/8/layout/hProcess11"/>
    <dgm:cxn modelId="{8928A7A8-FDC9-7541-BC7E-4A4E9FE0F16F}" type="presParOf" srcId="{6ED84B01-436D-9B4D-94C1-05B581E701DB}" destId="{BF4D8926-45EF-4D4E-9D1D-C6F61CC85A42}" srcOrd="4" destOrd="0" presId="urn:microsoft.com/office/officeart/2005/8/layout/hProcess11"/>
    <dgm:cxn modelId="{81635704-9952-884D-ABAC-69128353B126}" type="presParOf" srcId="{BF4D8926-45EF-4D4E-9D1D-C6F61CC85A42}" destId="{B2CD0813-2FB0-3241-A664-A7C2C7B6A5C2}" srcOrd="0" destOrd="0" presId="urn:microsoft.com/office/officeart/2005/8/layout/hProcess11"/>
    <dgm:cxn modelId="{48C6E5A1-603F-FC49-8374-0306B94AEB27}" type="presParOf" srcId="{BF4D8926-45EF-4D4E-9D1D-C6F61CC85A42}" destId="{DE4744C3-B408-F548-833C-496157A029A1}" srcOrd="1" destOrd="0" presId="urn:microsoft.com/office/officeart/2005/8/layout/hProcess11"/>
    <dgm:cxn modelId="{1D4B271A-8738-6748-915D-B9052FA92013}" type="presParOf" srcId="{BF4D8926-45EF-4D4E-9D1D-C6F61CC85A42}" destId="{05C93F37-97FC-5B4E-A1AB-2AEC8C2C9935}" srcOrd="2" destOrd="0" presId="urn:microsoft.com/office/officeart/2005/8/layout/hProcess11"/>
    <dgm:cxn modelId="{5C632290-88D5-A640-BE14-7C1099A9DB42}" type="presParOf" srcId="{6ED84B01-436D-9B4D-94C1-05B581E701DB}" destId="{F739D885-E109-574F-9E97-0C308CD16B83}" srcOrd="5" destOrd="0" presId="urn:microsoft.com/office/officeart/2005/8/layout/hProcess11"/>
    <dgm:cxn modelId="{36A8AEF9-A8B1-3647-9D44-4E45A74A2AE1}" type="presParOf" srcId="{6ED84B01-436D-9B4D-94C1-05B581E701DB}" destId="{268FF3AD-F819-9640-A1BA-4D6CBF9ECBB9}" srcOrd="6" destOrd="0" presId="urn:microsoft.com/office/officeart/2005/8/layout/hProcess11"/>
    <dgm:cxn modelId="{4FB52701-E882-E64B-9AE7-8291ED4A66AC}" type="presParOf" srcId="{268FF3AD-F819-9640-A1BA-4D6CBF9ECBB9}" destId="{491BCE6A-44ED-3A42-90D8-E19095EA4E0B}" srcOrd="0" destOrd="0" presId="urn:microsoft.com/office/officeart/2005/8/layout/hProcess11"/>
    <dgm:cxn modelId="{448745F8-4136-6F4A-A174-A4D3F4A724CB}" type="presParOf" srcId="{268FF3AD-F819-9640-A1BA-4D6CBF9ECBB9}" destId="{68B5290B-6342-7943-88C5-3244DBF5F7F1}" srcOrd="1" destOrd="0" presId="urn:microsoft.com/office/officeart/2005/8/layout/hProcess11"/>
    <dgm:cxn modelId="{E5682448-A139-5A4B-B2C6-CB513AD7DF78}" type="presParOf" srcId="{268FF3AD-F819-9640-A1BA-4D6CBF9ECBB9}" destId="{C6128420-5EEF-6342-8CD0-60CE7418C89E}" srcOrd="2" destOrd="0" presId="urn:microsoft.com/office/officeart/2005/8/layout/hProcess11"/>
    <dgm:cxn modelId="{7DEA39F7-A1F5-B24A-8C2D-B3725144BDFB}" type="presParOf" srcId="{6ED84B01-436D-9B4D-94C1-05B581E701DB}" destId="{D665FB99-1D7D-0949-A3CA-877DBED457F7}" srcOrd="7" destOrd="0" presId="urn:microsoft.com/office/officeart/2005/8/layout/hProcess11"/>
    <dgm:cxn modelId="{57631590-26B6-C449-9F63-121D3C16CFCC}" type="presParOf" srcId="{6ED84B01-436D-9B4D-94C1-05B581E701DB}" destId="{82920014-2447-3044-A697-A5E28E3D7455}" srcOrd="8" destOrd="0" presId="urn:microsoft.com/office/officeart/2005/8/layout/hProcess11"/>
    <dgm:cxn modelId="{1510783E-4B09-1448-A936-AC9C7317FD53}" type="presParOf" srcId="{82920014-2447-3044-A697-A5E28E3D7455}" destId="{EC4F951A-B8D1-BE47-BEFD-60EC33A63515}" srcOrd="0" destOrd="0" presId="urn:microsoft.com/office/officeart/2005/8/layout/hProcess11"/>
    <dgm:cxn modelId="{E990C7EE-2725-A749-A6B7-876426FB1C5B}" type="presParOf" srcId="{82920014-2447-3044-A697-A5E28E3D7455}" destId="{DEB47A23-30CA-5C42-BF04-4561CDF982B9}" srcOrd="1" destOrd="0" presId="urn:microsoft.com/office/officeart/2005/8/layout/hProcess11"/>
    <dgm:cxn modelId="{4F9DDB58-29E0-DD41-9926-31AF91713D33}" type="presParOf" srcId="{82920014-2447-3044-A697-A5E28E3D7455}" destId="{6E3267F5-44D2-5A46-A802-B257D92EBA65}" srcOrd="2" destOrd="0" presId="urn:microsoft.com/office/officeart/2005/8/layout/hProcess11"/>
    <dgm:cxn modelId="{F045CFC3-CE66-A542-A056-BBDB77B317DF}" type="presParOf" srcId="{6ED84B01-436D-9B4D-94C1-05B581E701DB}" destId="{90B932F5-6D6F-FA4D-95F0-0E28CAB46039}" srcOrd="9" destOrd="0" presId="urn:microsoft.com/office/officeart/2005/8/layout/hProcess11"/>
    <dgm:cxn modelId="{880E055F-4474-2244-B99A-C5E69E64BE8C}" type="presParOf" srcId="{6ED84B01-436D-9B4D-94C1-05B581E701DB}" destId="{DA4067AF-5105-5940-A07C-04E459E46C9D}" srcOrd="10" destOrd="0" presId="urn:microsoft.com/office/officeart/2005/8/layout/hProcess11"/>
    <dgm:cxn modelId="{C4A078A3-1B74-ED44-8E04-E5E8B79071C3}" type="presParOf" srcId="{DA4067AF-5105-5940-A07C-04E459E46C9D}" destId="{9E0C39C4-E33A-7542-BBBA-69B1821D6997}" srcOrd="0" destOrd="0" presId="urn:microsoft.com/office/officeart/2005/8/layout/hProcess11"/>
    <dgm:cxn modelId="{2340BE1C-B6F5-5E41-89D8-1AF99EF39A82}" type="presParOf" srcId="{DA4067AF-5105-5940-A07C-04E459E46C9D}" destId="{F9B1FB33-3252-6B46-A166-C7542AB28443}" srcOrd="1" destOrd="0" presId="urn:microsoft.com/office/officeart/2005/8/layout/hProcess11"/>
    <dgm:cxn modelId="{E8EE1A84-0E49-444B-8BAA-5A792B75AC36}" type="presParOf" srcId="{DA4067AF-5105-5940-A07C-04E459E46C9D}" destId="{05753639-6484-E34C-A6A9-36F2FEC82140}" srcOrd="2" destOrd="0" presId="urn:microsoft.com/office/officeart/2005/8/layout/hProcess11"/>
    <dgm:cxn modelId="{A7B02D77-988A-604B-8F9C-080478A248AB}" type="presParOf" srcId="{6ED84B01-436D-9B4D-94C1-05B581E701DB}" destId="{147957B7-73DD-A04F-824D-1C6D066FB5DB}" srcOrd="11" destOrd="0" presId="urn:microsoft.com/office/officeart/2005/8/layout/hProcess11"/>
    <dgm:cxn modelId="{F171791E-8B4F-024D-86AB-1EF2AF21F2D7}" type="presParOf" srcId="{6ED84B01-436D-9B4D-94C1-05B581E701DB}" destId="{4A21FD7C-204E-0040-AAFA-CC34A032EBFA}" srcOrd="12" destOrd="0" presId="urn:microsoft.com/office/officeart/2005/8/layout/hProcess11"/>
    <dgm:cxn modelId="{31DAAE79-08A1-194C-9E5A-0C3B02408248}" type="presParOf" srcId="{4A21FD7C-204E-0040-AAFA-CC34A032EBFA}" destId="{8CC115CD-E473-704B-9426-35D72A3932EE}" srcOrd="0" destOrd="0" presId="urn:microsoft.com/office/officeart/2005/8/layout/hProcess11"/>
    <dgm:cxn modelId="{421B56B3-98F6-4C4E-94F1-65CFDC72FFB6}" type="presParOf" srcId="{4A21FD7C-204E-0040-AAFA-CC34A032EBFA}" destId="{4FA26B29-36DA-2B49-A58A-D275068E8C4A}" srcOrd="1" destOrd="0" presId="urn:microsoft.com/office/officeart/2005/8/layout/hProcess11"/>
    <dgm:cxn modelId="{1D50229F-0DF0-8D44-AA36-1AE969FA239F}" type="presParOf" srcId="{4A21FD7C-204E-0040-AAFA-CC34A032EBFA}" destId="{4C4A9D82-A837-9E47-830F-30ABA4716FC6}" srcOrd="2" destOrd="0" presId="urn:microsoft.com/office/officeart/2005/8/layout/hProcess11"/>
    <dgm:cxn modelId="{5791A31B-895F-4944-89B0-A372864034E0}" type="presParOf" srcId="{6ED84B01-436D-9B4D-94C1-05B581E701DB}" destId="{B592B3C5-1E3B-1C44-BAA7-93F701001E2A}" srcOrd="13" destOrd="0" presId="urn:microsoft.com/office/officeart/2005/8/layout/hProcess11"/>
    <dgm:cxn modelId="{11BC4E79-80FC-624A-8AFD-FC2FCFB279FD}" type="presParOf" srcId="{6ED84B01-436D-9B4D-94C1-05B581E701DB}" destId="{B3306391-17B3-794F-BC04-5FF27741B7DA}" srcOrd="14" destOrd="0" presId="urn:microsoft.com/office/officeart/2005/8/layout/hProcess11"/>
    <dgm:cxn modelId="{BA6AA8C3-9AFD-974A-80D0-AF3A9C64AD22}" type="presParOf" srcId="{B3306391-17B3-794F-BC04-5FF27741B7DA}" destId="{DC2BC97C-40A0-0D4D-872D-16B29C85308D}" srcOrd="0" destOrd="0" presId="urn:microsoft.com/office/officeart/2005/8/layout/hProcess11"/>
    <dgm:cxn modelId="{E350BE8B-DEB4-9C4A-884B-71F413A2CF60}" type="presParOf" srcId="{B3306391-17B3-794F-BC04-5FF27741B7DA}" destId="{DD5E6ACB-21B4-9540-8B65-F1F575D1B900}" srcOrd="1" destOrd="0" presId="urn:microsoft.com/office/officeart/2005/8/layout/hProcess11"/>
    <dgm:cxn modelId="{B3FC01A6-8639-A146-AC57-D5FF588BE35C}" type="presParOf" srcId="{B3306391-17B3-794F-BC04-5FF27741B7DA}" destId="{84C316E7-8394-744C-A162-FEFD3DF6A69A}" srcOrd="2" destOrd="0" presId="urn:microsoft.com/office/officeart/2005/8/layout/hProcess11"/>
    <dgm:cxn modelId="{EF05AAE2-5E8D-D048-AFF0-43A389E484B4}" type="presParOf" srcId="{6ED84B01-436D-9B4D-94C1-05B581E701DB}" destId="{7A2458A5-4669-6549-84B8-553905CE0D98}" srcOrd="15" destOrd="0" presId="urn:microsoft.com/office/officeart/2005/8/layout/hProcess11"/>
    <dgm:cxn modelId="{5162A866-6292-6047-A31F-D7014E5DA903}" type="presParOf" srcId="{6ED84B01-436D-9B4D-94C1-05B581E701DB}" destId="{C068EF76-84A9-1B44-B88D-2D3BB1BB817C}" srcOrd="16" destOrd="0" presId="urn:microsoft.com/office/officeart/2005/8/layout/hProcess11"/>
    <dgm:cxn modelId="{4792C005-E087-2740-9F60-07CFA79F784E}" type="presParOf" srcId="{C068EF76-84A9-1B44-B88D-2D3BB1BB817C}" destId="{E181FD08-836C-914F-83F7-70F9876ABA5C}" srcOrd="0" destOrd="0" presId="urn:microsoft.com/office/officeart/2005/8/layout/hProcess11"/>
    <dgm:cxn modelId="{0B9B03DE-CAD9-8644-A230-8C60FAE82FAC}" type="presParOf" srcId="{C068EF76-84A9-1B44-B88D-2D3BB1BB817C}" destId="{C16DC4FB-8B29-F840-B198-BEBD70962DBB}" srcOrd="1" destOrd="0" presId="urn:microsoft.com/office/officeart/2005/8/layout/hProcess11"/>
    <dgm:cxn modelId="{03C6581E-D7F1-B046-ABA5-B35CC3F8D32D}" type="presParOf" srcId="{C068EF76-84A9-1B44-B88D-2D3BB1BB817C}" destId="{5E9B0436-4E2D-EA45-91B3-14E2546622E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2B50DA-F2B2-644E-8E1B-BAA591B3E31B}" type="doc">
      <dgm:prSet loTypeId="urn:microsoft.com/office/officeart/2005/8/layout/hProcess11" loCatId="" qsTypeId="urn:microsoft.com/office/officeart/2005/8/quickstyle/3D1" qsCatId="3D" csTypeId="urn:microsoft.com/office/officeart/2005/8/colors/accent1_2" csCatId="accent1" phldr="1"/>
      <dgm:spPr/>
    </dgm:pt>
    <dgm:pt modelId="{DD63AE00-3E70-F94B-9A54-05DD0C768147}">
      <dgm:prSet phldrT="[Text]" custT="1"/>
      <dgm:spPr/>
      <dgm:t>
        <a:bodyPr/>
        <a:lstStyle/>
        <a:p>
          <a:r>
            <a:rPr lang="en-US" sz="1400" b="1" dirty="0" smtClean="0"/>
            <a:t>(1858) </a:t>
          </a:r>
          <a:r>
            <a:rPr lang="en-US" sz="1400" b="0" dirty="0" smtClean="0"/>
            <a:t>Cyrus Field (1852-1880s)</a:t>
          </a:r>
          <a:endParaRPr lang="en-US" sz="1400" b="0" dirty="0"/>
        </a:p>
      </dgm:t>
    </dgm:pt>
    <dgm:pt modelId="{C1F066DD-A34E-8949-BB8E-44164140E260}" type="parTrans" cxnId="{E0ED7B22-8EFA-F745-B421-2E961D12F276}">
      <dgm:prSet/>
      <dgm:spPr/>
      <dgm:t>
        <a:bodyPr/>
        <a:lstStyle/>
        <a:p>
          <a:endParaRPr lang="en-US"/>
        </a:p>
      </dgm:t>
    </dgm:pt>
    <dgm:pt modelId="{7175CEDB-2BD8-EF40-9636-6A9227B58E0C}" type="sibTrans" cxnId="{E0ED7B22-8EFA-F745-B421-2E961D12F276}">
      <dgm:prSet/>
      <dgm:spPr/>
      <dgm:t>
        <a:bodyPr/>
        <a:lstStyle/>
        <a:p>
          <a:endParaRPr lang="en-US"/>
        </a:p>
      </dgm:t>
    </dgm:pt>
    <dgm:pt modelId="{E0DFEE24-1372-F040-8EE7-10E2E619BCAA}">
      <dgm:prSet phldrT="[Text]" custT="1"/>
      <dgm:spPr/>
      <dgm:t>
        <a:bodyPr/>
        <a:lstStyle/>
        <a:p>
          <a:r>
            <a:rPr lang="en-US" sz="1400" b="1" dirty="0" smtClean="0"/>
            <a:t>(1837)</a:t>
          </a:r>
        </a:p>
        <a:p>
          <a:r>
            <a:rPr lang="en-US" sz="1400" dirty="0" smtClean="0"/>
            <a:t>Telegraph Invented</a:t>
          </a:r>
          <a:endParaRPr lang="en-US" sz="1400" dirty="0"/>
        </a:p>
      </dgm:t>
    </dgm:pt>
    <dgm:pt modelId="{ED4B3DC6-8644-E14F-A691-1489C45F6D00}" type="parTrans" cxnId="{80F8FFA6-41AF-6C48-8552-D18D65B23DBB}">
      <dgm:prSet/>
      <dgm:spPr/>
      <dgm:t>
        <a:bodyPr/>
        <a:lstStyle/>
        <a:p>
          <a:endParaRPr lang="en-US"/>
        </a:p>
      </dgm:t>
    </dgm:pt>
    <dgm:pt modelId="{FCEA5AE9-AB7F-3246-8C7E-551760AE8914}" type="sibTrans" cxnId="{80F8FFA6-41AF-6C48-8552-D18D65B23DBB}">
      <dgm:prSet/>
      <dgm:spPr/>
      <dgm:t>
        <a:bodyPr/>
        <a:lstStyle/>
        <a:p>
          <a:endParaRPr lang="en-US"/>
        </a:p>
      </dgm:t>
    </dgm:pt>
    <dgm:pt modelId="{E0498F97-2E47-F54F-BD8F-643E13782147}">
      <dgm:prSet phldrT="[Text]" custT="1"/>
      <dgm:spPr/>
      <dgm:t>
        <a:bodyPr/>
        <a:lstStyle/>
        <a:p>
          <a:endParaRPr lang="en-US" sz="1400" dirty="0"/>
        </a:p>
      </dgm:t>
    </dgm:pt>
    <dgm:pt modelId="{722E52BA-2126-9147-9A49-CDE0CB4FAD3F}" type="parTrans" cxnId="{E5D6C6AB-1046-FE41-BC17-EDD9370939AA}">
      <dgm:prSet/>
      <dgm:spPr/>
      <dgm:t>
        <a:bodyPr/>
        <a:lstStyle/>
        <a:p>
          <a:endParaRPr lang="en-US"/>
        </a:p>
      </dgm:t>
    </dgm:pt>
    <dgm:pt modelId="{F5443130-D26B-E04D-890E-28636778BB5F}" type="sibTrans" cxnId="{E5D6C6AB-1046-FE41-BC17-EDD9370939AA}">
      <dgm:prSet/>
      <dgm:spPr/>
      <dgm:t>
        <a:bodyPr/>
        <a:lstStyle/>
        <a:p>
          <a:endParaRPr lang="en-US"/>
        </a:p>
      </dgm:t>
    </dgm:pt>
    <dgm:pt modelId="{2A5AFC21-BCFD-B94B-966A-B19A0AE24C15}">
      <dgm:prSet phldrT="[Text]" custT="1"/>
      <dgm:spPr/>
      <dgm:t>
        <a:bodyPr/>
        <a:lstStyle/>
        <a:p>
          <a:r>
            <a:rPr lang="en-US" sz="1400" b="1" dirty="0" smtClean="0"/>
            <a:t>(1839) </a:t>
          </a:r>
          <a:r>
            <a:rPr lang="en-US" sz="1400" dirty="0" smtClean="0"/>
            <a:t>Louis-Jacques-Mande Daguerre </a:t>
          </a:r>
        </a:p>
        <a:p>
          <a:r>
            <a:rPr lang="en-US" sz="1400" b="0" dirty="0" smtClean="0"/>
            <a:t>(1822-1840s)</a:t>
          </a:r>
          <a:endParaRPr lang="en-US" sz="1400" b="0" dirty="0"/>
        </a:p>
      </dgm:t>
    </dgm:pt>
    <dgm:pt modelId="{6573E57A-B856-5F4B-BAFD-07FCC4FA1F1D}" type="parTrans" cxnId="{DCEE6737-BAA7-264B-BA26-55CD49A56E75}">
      <dgm:prSet/>
      <dgm:spPr/>
      <dgm:t>
        <a:bodyPr/>
        <a:lstStyle/>
        <a:p>
          <a:endParaRPr lang="en-US"/>
        </a:p>
      </dgm:t>
    </dgm:pt>
    <dgm:pt modelId="{60403CC6-3A08-A64B-A6ED-3EDEFCAC796D}" type="sibTrans" cxnId="{DCEE6737-BAA7-264B-BA26-55CD49A56E75}">
      <dgm:prSet/>
      <dgm:spPr/>
      <dgm:t>
        <a:bodyPr/>
        <a:lstStyle/>
        <a:p>
          <a:endParaRPr lang="en-US"/>
        </a:p>
      </dgm:t>
    </dgm:pt>
    <dgm:pt modelId="{643CA039-B742-424C-BA38-D260E19DC74B}">
      <dgm:prSet phldrT="[Text]" custT="1"/>
      <dgm:spPr/>
      <dgm:t>
        <a:bodyPr/>
        <a:lstStyle/>
        <a:p>
          <a:endParaRPr lang="en-US" sz="1400" dirty="0"/>
        </a:p>
      </dgm:t>
    </dgm:pt>
    <dgm:pt modelId="{8B409B3C-D0B8-C344-BF29-7CD4BA87C584}" type="parTrans" cxnId="{B0A3D2A9-5E53-F74F-B4E2-A8C9AA3D4750}">
      <dgm:prSet/>
      <dgm:spPr/>
      <dgm:t>
        <a:bodyPr/>
        <a:lstStyle/>
        <a:p>
          <a:endParaRPr lang="en-US"/>
        </a:p>
      </dgm:t>
    </dgm:pt>
    <dgm:pt modelId="{0E4127F9-D0D7-E845-BECF-385F9FEE7190}" type="sibTrans" cxnId="{B0A3D2A9-5E53-F74F-B4E2-A8C9AA3D4750}">
      <dgm:prSet/>
      <dgm:spPr/>
      <dgm:t>
        <a:bodyPr/>
        <a:lstStyle/>
        <a:p>
          <a:endParaRPr lang="en-US"/>
        </a:p>
      </dgm:t>
    </dgm:pt>
    <dgm:pt modelId="{EAB5F117-D9CD-A840-A5CE-10209BF16072}">
      <dgm:prSet phldrT="[Text]" custT="1"/>
      <dgm:spPr/>
      <dgm:t>
        <a:bodyPr/>
        <a:lstStyle/>
        <a:p>
          <a:endParaRPr lang="en-US" sz="1400" dirty="0"/>
        </a:p>
      </dgm:t>
    </dgm:pt>
    <dgm:pt modelId="{7AA3D3B5-EFF7-2E4E-A1B9-72122A688F14}" type="parTrans" cxnId="{895078BF-ABE1-B443-994F-8928E8206A46}">
      <dgm:prSet/>
      <dgm:spPr/>
      <dgm:t>
        <a:bodyPr/>
        <a:lstStyle/>
        <a:p>
          <a:endParaRPr lang="en-US"/>
        </a:p>
      </dgm:t>
    </dgm:pt>
    <dgm:pt modelId="{D771D2E9-4029-084B-A015-5B268DA2D984}" type="sibTrans" cxnId="{895078BF-ABE1-B443-994F-8928E8206A46}">
      <dgm:prSet/>
      <dgm:spPr/>
      <dgm:t>
        <a:bodyPr/>
        <a:lstStyle/>
        <a:p>
          <a:endParaRPr lang="en-US"/>
        </a:p>
      </dgm:t>
    </dgm:pt>
    <dgm:pt modelId="{7FE89055-4345-5245-8460-9EE7B7DD7BC8}">
      <dgm:prSet phldrT="[Text]" custT="1"/>
      <dgm:spPr/>
      <dgm:t>
        <a:bodyPr/>
        <a:lstStyle/>
        <a:p>
          <a:endParaRPr lang="en-US" sz="1400" dirty="0"/>
        </a:p>
      </dgm:t>
    </dgm:pt>
    <dgm:pt modelId="{6C8F6784-6FC4-704F-8FE9-C67639CE0C43}" type="parTrans" cxnId="{B524F97E-6C60-344C-90A0-1A177FEF1FB1}">
      <dgm:prSet/>
      <dgm:spPr/>
      <dgm:t>
        <a:bodyPr/>
        <a:lstStyle/>
        <a:p>
          <a:endParaRPr lang="en-US"/>
        </a:p>
      </dgm:t>
    </dgm:pt>
    <dgm:pt modelId="{162A135E-E1EF-1C4D-95EB-76A328595552}" type="sibTrans" cxnId="{B524F97E-6C60-344C-90A0-1A177FEF1FB1}">
      <dgm:prSet/>
      <dgm:spPr/>
      <dgm:t>
        <a:bodyPr/>
        <a:lstStyle/>
        <a:p>
          <a:endParaRPr lang="en-US"/>
        </a:p>
      </dgm:t>
    </dgm:pt>
    <dgm:pt modelId="{6EFA1D77-2BD0-C14E-BD60-45E8E9D68E82}">
      <dgm:prSet phldrT="[Text]" custT="1"/>
      <dgm:spPr/>
      <dgm:t>
        <a:bodyPr/>
        <a:lstStyle/>
        <a:p>
          <a:endParaRPr lang="en-US" sz="1400" dirty="0"/>
        </a:p>
      </dgm:t>
    </dgm:pt>
    <dgm:pt modelId="{D74109BC-2831-D34B-8075-BA93FA32C29A}" type="parTrans" cxnId="{93BA0B35-6964-B849-A84C-BC1D582807A7}">
      <dgm:prSet/>
      <dgm:spPr/>
      <dgm:t>
        <a:bodyPr/>
        <a:lstStyle/>
        <a:p>
          <a:endParaRPr lang="en-US"/>
        </a:p>
      </dgm:t>
    </dgm:pt>
    <dgm:pt modelId="{10A2F21C-3D7F-7549-AC72-49F22C4E7BF8}" type="sibTrans" cxnId="{93BA0B35-6964-B849-A84C-BC1D582807A7}">
      <dgm:prSet/>
      <dgm:spPr/>
      <dgm:t>
        <a:bodyPr/>
        <a:lstStyle/>
        <a:p>
          <a:endParaRPr lang="en-US"/>
        </a:p>
      </dgm:t>
    </dgm:pt>
    <dgm:pt modelId="{9D9146EC-9F15-F446-9D7F-756AA531B8BF}">
      <dgm:prSet phldrT="[Text]" custT="1"/>
      <dgm:spPr/>
      <dgm:t>
        <a:bodyPr/>
        <a:lstStyle/>
        <a:p>
          <a:endParaRPr lang="en-US" sz="1400" dirty="0"/>
        </a:p>
      </dgm:t>
    </dgm:pt>
    <dgm:pt modelId="{797C6C8B-6CAB-AC42-B539-6E440DD31887}" type="parTrans" cxnId="{E04E19FC-AB39-1846-A027-32D7A213C367}">
      <dgm:prSet/>
      <dgm:spPr/>
      <dgm:t>
        <a:bodyPr/>
        <a:lstStyle/>
        <a:p>
          <a:endParaRPr lang="en-US"/>
        </a:p>
      </dgm:t>
    </dgm:pt>
    <dgm:pt modelId="{275C6AF6-A6F8-5A47-9E4B-FDC62A59FEEC}" type="sibTrans" cxnId="{E04E19FC-AB39-1846-A027-32D7A213C367}">
      <dgm:prSet/>
      <dgm:spPr/>
      <dgm:t>
        <a:bodyPr/>
        <a:lstStyle/>
        <a:p>
          <a:endParaRPr lang="en-US"/>
        </a:p>
      </dgm:t>
    </dgm:pt>
    <dgm:pt modelId="{0F05B5C4-1D35-0743-884C-BDCD97EF4B6A}">
      <dgm:prSet phldrT="[Text]" custT="1"/>
      <dgm:spPr/>
      <dgm:t>
        <a:bodyPr/>
        <a:lstStyle/>
        <a:p>
          <a:endParaRPr lang="en-US" sz="1400" dirty="0"/>
        </a:p>
      </dgm:t>
    </dgm:pt>
    <dgm:pt modelId="{17A2E1CA-7C88-7F47-9629-28D8CDCAB82A}" type="parTrans" cxnId="{8580D3B3-EE17-D741-AAAC-FD0BA500953B}">
      <dgm:prSet/>
      <dgm:spPr/>
      <dgm:t>
        <a:bodyPr/>
        <a:lstStyle/>
        <a:p>
          <a:endParaRPr lang="en-US"/>
        </a:p>
      </dgm:t>
    </dgm:pt>
    <dgm:pt modelId="{31B9349F-76FC-A248-8324-C0EB6277DC9A}" type="sibTrans" cxnId="{8580D3B3-EE17-D741-AAAC-FD0BA500953B}">
      <dgm:prSet/>
      <dgm:spPr/>
      <dgm:t>
        <a:bodyPr/>
        <a:lstStyle/>
        <a:p>
          <a:endParaRPr lang="en-US"/>
        </a:p>
      </dgm:t>
    </dgm:pt>
    <dgm:pt modelId="{1B1C1038-C321-514B-8E6D-FF87C8B937EA}">
      <dgm:prSet phldrT="[Text]" custT="1"/>
      <dgm:spPr/>
      <dgm:t>
        <a:bodyPr/>
        <a:lstStyle/>
        <a:p>
          <a:endParaRPr lang="en-US" sz="1400" dirty="0"/>
        </a:p>
      </dgm:t>
    </dgm:pt>
    <dgm:pt modelId="{052FFBA5-7600-9140-9C1B-B1A6F524E8CC}" type="parTrans" cxnId="{A09A48F4-EF1B-AF43-BA4F-41233262C6A1}">
      <dgm:prSet/>
      <dgm:spPr/>
      <dgm:t>
        <a:bodyPr/>
        <a:lstStyle/>
        <a:p>
          <a:endParaRPr lang="en-US"/>
        </a:p>
      </dgm:t>
    </dgm:pt>
    <dgm:pt modelId="{C5328BB9-D3DD-2E4A-A40C-691964FAD0DB}" type="sibTrans" cxnId="{A09A48F4-EF1B-AF43-BA4F-41233262C6A1}">
      <dgm:prSet/>
      <dgm:spPr/>
      <dgm:t>
        <a:bodyPr/>
        <a:lstStyle/>
        <a:p>
          <a:endParaRPr lang="en-US"/>
        </a:p>
      </dgm:t>
    </dgm:pt>
    <dgm:pt modelId="{298BFB4E-70B7-7D41-9D09-059877566220}">
      <dgm:prSet phldrT="[Text]" custT="1"/>
      <dgm:spPr/>
      <dgm:t>
        <a:bodyPr/>
        <a:lstStyle/>
        <a:p>
          <a:endParaRPr lang="en-US" sz="1400" b="1" dirty="0"/>
        </a:p>
      </dgm:t>
    </dgm:pt>
    <dgm:pt modelId="{9E573A80-AA59-BF47-9566-7A7D136C61A7}" type="sibTrans" cxnId="{4A6E6F66-9103-7A41-9889-02EAFD17C655}">
      <dgm:prSet/>
      <dgm:spPr/>
      <dgm:t>
        <a:bodyPr/>
        <a:lstStyle/>
        <a:p>
          <a:endParaRPr lang="en-US"/>
        </a:p>
      </dgm:t>
    </dgm:pt>
    <dgm:pt modelId="{F1C814A3-8708-C543-B7E0-646E7BBFF5D1}" type="parTrans" cxnId="{4A6E6F66-9103-7A41-9889-02EAFD17C655}">
      <dgm:prSet/>
      <dgm:spPr/>
      <dgm:t>
        <a:bodyPr/>
        <a:lstStyle/>
        <a:p>
          <a:endParaRPr lang="en-US"/>
        </a:p>
      </dgm:t>
    </dgm:pt>
    <dgm:pt modelId="{8AFA7202-B46B-0941-B1CA-05DB3028DC82}">
      <dgm:prSet phldrT="[Text]" custT="1"/>
      <dgm:spPr/>
      <dgm:t>
        <a:bodyPr/>
        <a:lstStyle/>
        <a:p>
          <a:endParaRPr lang="en-US" sz="1400" dirty="0"/>
        </a:p>
      </dgm:t>
    </dgm:pt>
    <dgm:pt modelId="{44928E0F-8BC0-A943-B490-8EAFA1E07842}" type="parTrans" cxnId="{97732F52-FA02-384D-B47D-D614E95CDEE6}">
      <dgm:prSet/>
      <dgm:spPr/>
      <dgm:t>
        <a:bodyPr/>
        <a:lstStyle/>
        <a:p>
          <a:endParaRPr lang="en-US"/>
        </a:p>
      </dgm:t>
    </dgm:pt>
    <dgm:pt modelId="{F163782B-A8A2-1248-AFCC-B137036622A5}" type="sibTrans" cxnId="{97732F52-FA02-384D-B47D-D614E95CDEE6}">
      <dgm:prSet/>
      <dgm:spPr/>
      <dgm:t>
        <a:bodyPr/>
        <a:lstStyle/>
        <a:p>
          <a:endParaRPr lang="en-US"/>
        </a:p>
      </dgm:t>
    </dgm:pt>
    <dgm:pt modelId="{21658B5E-5A18-DB42-A7E6-325F9B1B9465}" type="pres">
      <dgm:prSet presAssocID="{6B2B50DA-F2B2-644E-8E1B-BAA591B3E31B}" presName="Name0" presStyleCnt="0">
        <dgm:presLayoutVars>
          <dgm:dir/>
          <dgm:resizeHandles val="exact"/>
        </dgm:presLayoutVars>
      </dgm:prSet>
      <dgm:spPr/>
    </dgm:pt>
    <dgm:pt modelId="{2510E8E9-A78B-8443-ABE6-057C3374C546}" type="pres">
      <dgm:prSet presAssocID="{6B2B50DA-F2B2-644E-8E1B-BAA591B3E31B}" presName="arrow" presStyleLbl="bgShp" presStyleIdx="0" presStyleCnt="1" custLinFactNeighborX="-102" custLinFactNeighborY="9612"/>
      <dgm:spPr/>
    </dgm:pt>
    <dgm:pt modelId="{6ED84B01-436D-9B4D-94C1-05B581E701DB}" type="pres">
      <dgm:prSet presAssocID="{6B2B50DA-F2B2-644E-8E1B-BAA591B3E31B}" presName="points" presStyleCnt="0"/>
      <dgm:spPr/>
    </dgm:pt>
    <dgm:pt modelId="{E80F4ECD-8601-8D42-95B3-0DF10D0DC9D4}" type="pres">
      <dgm:prSet presAssocID="{E0DFEE24-1372-F040-8EE7-10E2E619BCAA}" presName="compositeA" presStyleCnt="0"/>
      <dgm:spPr/>
    </dgm:pt>
    <dgm:pt modelId="{B74CC1AF-6CC4-2B46-9460-5BABB21AD8AB}" type="pres">
      <dgm:prSet presAssocID="{E0DFEE24-1372-F040-8EE7-10E2E619BCAA}" presName="textA" presStyleLbl="revTx" presStyleIdx="0" presStyleCnt="13" custScaleX="139393" custLinFactNeighborX="75238" custLinFactNeighborY="-418">
        <dgm:presLayoutVars>
          <dgm:bulletEnabled val="1"/>
        </dgm:presLayoutVars>
      </dgm:prSet>
      <dgm:spPr/>
    </dgm:pt>
    <dgm:pt modelId="{3FEB11AF-0BD3-0E4E-89FB-04F5A023E27C}" type="pres">
      <dgm:prSet presAssocID="{E0DFEE24-1372-F040-8EE7-10E2E619BCAA}" presName="circleA" presStyleLbl="node1" presStyleIdx="0" presStyleCnt="13" custLinFactX="11723" custLinFactNeighborX="100000" custLinFactNeighborY="-60739"/>
      <dgm:spPr/>
    </dgm:pt>
    <dgm:pt modelId="{8827C342-5C9C-B241-B7F7-13E36BA9D72E}" type="pres">
      <dgm:prSet presAssocID="{E0DFEE24-1372-F040-8EE7-10E2E619BCAA}" presName="spaceA" presStyleCnt="0"/>
      <dgm:spPr/>
    </dgm:pt>
    <dgm:pt modelId="{B1B81B59-FA8E-7241-8D25-E6A132BC131D}" type="pres">
      <dgm:prSet presAssocID="{FCEA5AE9-AB7F-3246-8C7E-551760AE8914}" presName="space" presStyleCnt="0"/>
      <dgm:spPr/>
    </dgm:pt>
    <dgm:pt modelId="{5B7172B1-74F8-FB4D-BBAE-3E5DC4E20917}" type="pres">
      <dgm:prSet presAssocID="{2A5AFC21-BCFD-B94B-966A-B19A0AE24C15}" presName="compositeB" presStyleCnt="0"/>
      <dgm:spPr/>
    </dgm:pt>
    <dgm:pt modelId="{6DBA0438-539C-9549-A67C-033A8DA8EB25}" type="pres">
      <dgm:prSet presAssocID="{2A5AFC21-BCFD-B94B-966A-B19A0AE24C15}" presName="textB" presStyleLbl="revTx" presStyleIdx="1" presStyleCnt="13" custScaleX="223926" custScaleY="30242" custLinFactNeighborX="-79468" custLinFactNeighborY="-346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D3949-6C6A-7249-86CB-4668033C8BF0}" type="pres">
      <dgm:prSet presAssocID="{2A5AFC21-BCFD-B94B-966A-B19A0AE24C15}" presName="circleB" presStyleLbl="node1" presStyleIdx="1" presStyleCnt="13" custLinFactX="-12910" custLinFactNeighborX="-100000" custLinFactNeighborY="60525"/>
      <dgm:spPr>
        <a:solidFill>
          <a:schemeClr val="accent2"/>
        </a:solidFill>
      </dgm:spPr>
    </dgm:pt>
    <dgm:pt modelId="{8135F4B3-3D50-4F41-8B01-E8528657BE0C}" type="pres">
      <dgm:prSet presAssocID="{2A5AFC21-BCFD-B94B-966A-B19A0AE24C15}" presName="spaceB" presStyleCnt="0"/>
      <dgm:spPr/>
    </dgm:pt>
    <dgm:pt modelId="{DD94FD90-33EB-0E4D-9A8F-F2111E131018}" type="pres">
      <dgm:prSet presAssocID="{60403CC6-3A08-A64B-A6ED-3EDEFCAC796D}" presName="space" presStyleCnt="0"/>
      <dgm:spPr/>
    </dgm:pt>
    <dgm:pt modelId="{B75C5DCF-0BB7-3246-BD5E-CE8FCD0214C9}" type="pres">
      <dgm:prSet presAssocID="{298BFB4E-70B7-7D41-9D09-059877566220}" presName="compositeA" presStyleCnt="0"/>
      <dgm:spPr/>
    </dgm:pt>
    <dgm:pt modelId="{90A4EC10-50D8-CD41-9729-18548CAC1BBD}" type="pres">
      <dgm:prSet presAssocID="{298BFB4E-70B7-7D41-9D09-059877566220}" presName="textA" presStyleLbl="revTx" presStyleIdx="2" presStyleCnt="13" custScaleY="41564" custLinFactX="-53363" custLinFactNeighborX="-100000" custLinFactNeighborY="344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28365D-B807-FA4D-B965-0D184B0508B4}" type="pres">
      <dgm:prSet presAssocID="{298BFB4E-70B7-7D41-9D09-059877566220}" presName="circleA" presStyleLbl="node1" presStyleIdx="2" presStyleCnt="13" custLinFactX="-10937" custLinFactY="85066" custLinFactNeighborX="-100000" custLinFactNeighborY="100000"/>
      <dgm:spPr>
        <a:solidFill>
          <a:schemeClr val="accent2"/>
        </a:solidFill>
      </dgm:spPr>
    </dgm:pt>
    <dgm:pt modelId="{8CC3CCDE-38C0-6244-B60C-7D74BDD6F278}" type="pres">
      <dgm:prSet presAssocID="{298BFB4E-70B7-7D41-9D09-059877566220}" presName="spaceA" presStyleCnt="0"/>
      <dgm:spPr/>
    </dgm:pt>
    <dgm:pt modelId="{442DF139-19A1-CA4B-A175-66F0C42CF1A5}" type="pres">
      <dgm:prSet presAssocID="{9E573A80-AA59-BF47-9566-7A7D136C61A7}" presName="space" presStyleCnt="0"/>
      <dgm:spPr/>
    </dgm:pt>
    <dgm:pt modelId="{268FF3AD-F819-9640-A1BA-4D6CBF9ECBB9}" type="pres">
      <dgm:prSet presAssocID="{DD63AE00-3E70-F94B-9A54-05DD0C768147}" presName="compositeB" presStyleCnt="0"/>
      <dgm:spPr/>
    </dgm:pt>
    <dgm:pt modelId="{491BCE6A-44ED-3A42-90D8-E19095EA4E0B}" type="pres">
      <dgm:prSet presAssocID="{DD63AE00-3E70-F94B-9A54-05DD0C768147}" presName="textB" presStyleLbl="revTx" presStyleIdx="3" presStyleCnt="13" custAng="0" custScaleX="164887" custScaleY="32045" custLinFactNeighborX="-34948" custLinFactNeighborY="-27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5290B-6342-7943-88C5-3244DBF5F7F1}" type="pres">
      <dgm:prSet presAssocID="{DD63AE00-3E70-F94B-9A54-05DD0C768147}" presName="circleB" presStyleLbl="node1" presStyleIdx="3" presStyleCnt="13" custLinFactNeighborX="-41357" custLinFactNeighborY="65801"/>
      <dgm:spPr>
        <a:solidFill>
          <a:schemeClr val="accent2"/>
        </a:solidFill>
      </dgm:spPr>
    </dgm:pt>
    <dgm:pt modelId="{C6128420-5EEF-6342-8CD0-60CE7418C89E}" type="pres">
      <dgm:prSet presAssocID="{DD63AE00-3E70-F94B-9A54-05DD0C768147}" presName="spaceB" presStyleCnt="0"/>
      <dgm:spPr/>
    </dgm:pt>
    <dgm:pt modelId="{D665FB99-1D7D-0949-A3CA-877DBED457F7}" type="pres">
      <dgm:prSet presAssocID="{7175CEDB-2BD8-EF40-9636-6A9227B58E0C}" presName="space" presStyleCnt="0"/>
      <dgm:spPr/>
    </dgm:pt>
    <dgm:pt modelId="{50DD4485-867E-2B4E-B988-ED58E3E01EDA}" type="pres">
      <dgm:prSet presAssocID="{7FE89055-4345-5245-8460-9EE7B7DD7BC8}" presName="compositeA" presStyleCnt="0"/>
      <dgm:spPr/>
    </dgm:pt>
    <dgm:pt modelId="{89AB10AF-4A91-0F47-A530-2735CFCCF49C}" type="pres">
      <dgm:prSet presAssocID="{7FE89055-4345-5245-8460-9EE7B7DD7BC8}" presName="textA" presStyleLbl="revTx" presStyleIdx="4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BF0F5D-6FEA-5347-991E-463AE919AE56}" type="pres">
      <dgm:prSet presAssocID="{7FE89055-4345-5245-8460-9EE7B7DD7BC8}" presName="circleA" presStyleLbl="node1" presStyleIdx="4" presStyleCnt="13" custLinFactNeighborY="-55942"/>
      <dgm:spPr/>
    </dgm:pt>
    <dgm:pt modelId="{160F7E46-0404-4D40-B76C-A3D89FB11403}" type="pres">
      <dgm:prSet presAssocID="{7FE89055-4345-5245-8460-9EE7B7DD7BC8}" presName="spaceA" presStyleCnt="0"/>
      <dgm:spPr/>
    </dgm:pt>
    <dgm:pt modelId="{088AB8FD-F456-5F47-9CA5-C24C3B304D44}" type="pres">
      <dgm:prSet presAssocID="{162A135E-E1EF-1C4D-95EB-76A328595552}" presName="space" presStyleCnt="0"/>
      <dgm:spPr/>
    </dgm:pt>
    <dgm:pt modelId="{DA4067AF-5105-5940-A07C-04E459E46C9D}" type="pres">
      <dgm:prSet presAssocID="{EAB5F117-D9CD-A840-A5CE-10209BF16072}" presName="compositeB" presStyleCnt="0"/>
      <dgm:spPr/>
    </dgm:pt>
    <dgm:pt modelId="{9E0C39C4-E33A-7542-BBBA-69B1821D6997}" type="pres">
      <dgm:prSet presAssocID="{EAB5F117-D9CD-A840-A5CE-10209BF16072}" presName="textB" presStyleLbl="revTx" presStyleIdx="5" presStyleCnt="13" custScaleY="25226" custLinFactNeighborX="-52425" custLinFactNeighborY="-312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1FB33-3252-6B46-A166-C7542AB28443}" type="pres">
      <dgm:prSet presAssocID="{EAB5F117-D9CD-A840-A5CE-10209BF16072}" presName="circleB" presStyleLbl="node1" presStyleIdx="5" presStyleCnt="13" custLinFactNeighborX="-73630" custLinFactNeighborY="58783"/>
      <dgm:spPr>
        <a:solidFill>
          <a:schemeClr val="accent2"/>
        </a:solidFill>
      </dgm:spPr>
    </dgm:pt>
    <dgm:pt modelId="{05753639-6484-E34C-A6A9-36F2FEC82140}" type="pres">
      <dgm:prSet presAssocID="{EAB5F117-D9CD-A840-A5CE-10209BF16072}" presName="spaceB" presStyleCnt="0"/>
      <dgm:spPr/>
    </dgm:pt>
    <dgm:pt modelId="{147957B7-73DD-A04F-824D-1C6D066FB5DB}" type="pres">
      <dgm:prSet presAssocID="{D771D2E9-4029-084B-A015-5B268DA2D984}" presName="space" presStyleCnt="0"/>
      <dgm:spPr/>
    </dgm:pt>
    <dgm:pt modelId="{4A21FD7C-204E-0040-AAFA-CC34A032EBFA}" type="pres">
      <dgm:prSet presAssocID="{643CA039-B742-424C-BA38-D260E19DC74B}" presName="compositeA" presStyleCnt="0"/>
      <dgm:spPr/>
    </dgm:pt>
    <dgm:pt modelId="{8CC115CD-E473-704B-9426-35D72A3932EE}" type="pres">
      <dgm:prSet presAssocID="{643CA039-B742-424C-BA38-D260E19DC74B}" presName="textA" presStyleLbl="revTx" presStyleIdx="6" presStyleCnt="13" custScaleX="147901" custLinFactNeighborX="-19331" custLinFactNeighborY="738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26B29-36DA-2B49-A58A-D275068E8C4A}" type="pres">
      <dgm:prSet presAssocID="{643CA039-B742-424C-BA38-D260E19DC74B}" presName="circleA" presStyleLbl="node1" presStyleIdx="6" presStyleCnt="13" custLinFactY="25216" custLinFactNeighborX="-12086" custLinFactNeighborY="100000"/>
      <dgm:spPr>
        <a:solidFill>
          <a:schemeClr val="accent2"/>
        </a:solidFill>
      </dgm:spPr>
    </dgm:pt>
    <dgm:pt modelId="{4C4A9D82-A837-9E47-830F-30ABA4716FC6}" type="pres">
      <dgm:prSet presAssocID="{643CA039-B742-424C-BA38-D260E19DC74B}" presName="spaceA" presStyleCnt="0"/>
      <dgm:spPr/>
    </dgm:pt>
    <dgm:pt modelId="{B592B3C5-1E3B-1C44-BAA7-93F701001E2A}" type="pres">
      <dgm:prSet presAssocID="{0E4127F9-D0D7-E845-BECF-385F9FEE7190}" presName="space" presStyleCnt="0"/>
      <dgm:spPr/>
    </dgm:pt>
    <dgm:pt modelId="{09A9F907-B0BD-2943-B2F9-C282D82C2FBA}" type="pres">
      <dgm:prSet presAssocID="{6EFA1D77-2BD0-C14E-BD60-45E8E9D68E82}" presName="compositeB" presStyleCnt="0"/>
      <dgm:spPr/>
    </dgm:pt>
    <dgm:pt modelId="{F6F456B7-52B5-A44E-9CB0-CDE7BB64C15A}" type="pres">
      <dgm:prSet presAssocID="{6EFA1D77-2BD0-C14E-BD60-45E8E9D68E82}" presName="textB" presStyleLbl="revTx" presStyleIdx="7" presStyleCnt="13" custLinFactY="-35270" custLinFactNeighborX="-1675" custLinFactNeighborY="-100000">
        <dgm:presLayoutVars>
          <dgm:bulletEnabled val="1"/>
        </dgm:presLayoutVars>
      </dgm:prSet>
      <dgm:spPr/>
    </dgm:pt>
    <dgm:pt modelId="{1569EE28-5AFC-BE4C-B593-1C277F497E2C}" type="pres">
      <dgm:prSet presAssocID="{6EFA1D77-2BD0-C14E-BD60-45E8E9D68E82}" presName="circleB" presStyleLbl="node1" presStyleIdx="7" presStyleCnt="13" custLinFactNeighborX="51060" custLinFactNeighborY="-48932"/>
      <dgm:spPr/>
    </dgm:pt>
    <dgm:pt modelId="{3B83ED80-04F9-5C4E-A927-B866C78F0555}" type="pres">
      <dgm:prSet presAssocID="{6EFA1D77-2BD0-C14E-BD60-45E8E9D68E82}" presName="spaceB" presStyleCnt="0"/>
      <dgm:spPr/>
    </dgm:pt>
    <dgm:pt modelId="{ACFE68F5-7E3E-C841-968F-B68847618D66}" type="pres">
      <dgm:prSet presAssocID="{10A2F21C-3D7F-7549-AC72-49F22C4E7BF8}" presName="space" presStyleCnt="0"/>
      <dgm:spPr/>
    </dgm:pt>
    <dgm:pt modelId="{C068EF76-84A9-1B44-B88D-2D3BB1BB817C}" type="pres">
      <dgm:prSet presAssocID="{E0498F97-2E47-F54F-BD8F-643E13782147}" presName="compositeA" presStyleCnt="0"/>
      <dgm:spPr/>
    </dgm:pt>
    <dgm:pt modelId="{E181FD08-836C-914F-83F7-70F9876ABA5C}" type="pres">
      <dgm:prSet presAssocID="{E0498F97-2E47-F54F-BD8F-643E13782147}" presName="textA" presStyleLbl="revTx" presStyleIdx="8" presStyleCnt="13" custLinFactNeighborX="24110" custLinFactNeighborY="-61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6DC4FB-8B29-F840-B198-BEBD70962DBB}" type="pres">
      <dgm:prSet presAssocID="{E0498F97-2E47-F54F-BD8F-643E13782147}" presName="circleA" presStyleLbl="node1" presStyleIdx="8" presStyleCnt="13" custLinFactNeighborX="79958" custLinFactNeighborY="-52832"/>
      <dgm:spPr/>
    </dgm:pt>
    <dgm:pt modelId="{5E9B0436-4E2D-EA45-91B3-14E2546622E4}" type="pres">
      <dgm:prSet presAssocID="{E0498F97-2E47-F54F-BD8F-643E13782147}" presName="spaceA" presStyleCnt="0"/>
      <dgm:spPr/>
    </dgm:pt>
    <dgm:pt modelId="{FB59448D-B0B8-034F-AEE1-6CB010B9371B}" type="pres">
      <dgm:prSet presAssocID="{F5443130-D26B-E04D-890E-28636778BB5F}" presName="space" presStyleCnt="0"/>
      <dgm:spPr/>
    </dgm:pt>
    <dgm:pt modelId="{62FAEEF0-D3E1-3948-BB20-81287E49E7B2}" type="pres">
      <dgm:prSet presAssocID="{9D9146EC-9F15-F446-9D7F-756AA531B8BF}" presName="compositeB" presStyleCnt="0"/>
      <dgm:spPr/>
    </dgm:pt>
    <dgm:pt modelId="{947EAF79-AC69-5E40-81A0-06D7399600F6}" type="pres">
      <dgm:prSet presAssocID="{9D9146EC-9F15-F446-9D7F-756AA531B8BF}" presName="textB" presStyleLbl="revTx" presStyleIdx="9" presStyleCnt="13" custLinFactY="-31499" custLinFactNeighborX="3647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1BD5C-B131-4642-829F-9DD6071EA700}" type="pres">
      <dgm:prSet presAssocID="{9D9146EC-9F15-F446-9D7F-756AA531B8BF}" presName="circleB" presStyleLbl="node1" presStyleIdx="9" presStyleCnt="13" custLinFactNeighborX="45831" custLinFactNeighborY="-51896"/>
      <dgm:spPr/>
    </dgm:pt>
    <dgm:pt modelId="{5424E0A2-794C-5644-8187-42C0FFF1160E}" type="pres">
      <dgm:prSet presAssocID="{9D9146EC-9F15-F446-9D7F-756AA531B8BF}" presName="spaceB" presStyleCnt="0"/>
      <dgm:spPr/>
    </dgm:pt>
    <dgm:pt modelId="{5D78A7B6-A061-9841-849C-AB3C9E5B4C0A}" type="pres">
      <dgm:prSet presAssocID="{275C6AF6-A6F8-5A47-9E4B-FDC62A59FEEC}" presName="space" presStyleCnt="0"/>
      <dgm:spPr/>
    </dgm:pt>
    <dgm:pt modelId="{1B7A2C64-90B1-7D48-87CB-8E257E3BE15A}" type="pres">
      <dgm:prSet presAssocID="{8AFA7202-B46B-0941-B1CA-05DB3028DC82}" presName="compositeA" presStyleCnt="0"/>
      <dgm:spPr/>
    </dgm:pt>
    <dgm:pt modelId="{C22637BB-B77F-1144-BB7D-5E119FB02D5F}" type="pres">
      <dgm:prSet presAssocID="{8AFA7202-B46B-0941-B1CA-05DB3028DC82}" presName="textA" presStyleLbl="revTx" presStyleIdx="10" presStyleCnt="13" custScaleX="116759" custLinFactX="11400" custLinFactNeighborX="100000" custLinFactNeighborY="6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E13D6E-2302-E746-B01C-AEB66724C8A6}" type="pres">
      <dgm:prSet presAssocID="{8AFA7202-B46B-0941-B1CA-05DB3028DC82}" presName="circleA" presStyleLbl="node1" presStyleIdx="10" presStyleCnt="13" custLinFactNeighborX="57719" custLinFactNeighborY="-55561"/>
      <dgm:spPr/>
    </dgm:pt>
    <dgm:pt modelId="{902FE2C2-7618-DA45-B38B-35FC1DB24902}" type="pres">
      <dgm:prSet presAssocID="{8AFA7202-B46B-0941-B1CA-05DB3028DC82}" presName="spaceA" presStyleCnt="0"/>
      <dgm:spPr/>
    </dgm:pt>
    <dgm:pt modelId="{BFF8BB85-C985-6C4A-912B-D2CE2423162B}" type="pres">
      <dgm:prSet presAssocID="{F163782B-A8A2-1248-AFCC-B137036622A5}" presName="space" presStyleCnt="0"/>
      <dgm:spPr/>
    </dgm:pt>
    <dgm:pt modelId="{AFCE6A69-0172-364F-A10A-B0EE7FE32838}" type="pres">
      <dgm:prSet presAssocID="{0F05B5C4-1D35-0743-884C-BDCD97EF4B6A}" presName="compositeB" presStyleCnt="0"/>
      <dgm:spPr/>
    </dgm:pt>
    <dgm:pt modelId="{ED7120A5-9530-4141-A467-DE1BE656326F}" type="pres">
      <dgm:prSet presAssocID="{0F05B5C4-1D35-0743-884C-BDCD97EF4B6A}" presName="textB" presStyleLbl="revTx" presStyleIdx="11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032C46-1D28-9B4F-BC93-AC6915F2A2A6}" type="pres">
      <dgm:prSet presAssocID="{0F05B5C4-1D35-0743-884C-BDCD97EF4B6A}" presName="circleB" presStyleLbl="node1" presStyleIdx="11" presStyleCnt="13" custLinFactY="28930" custLinFactNeighborX="-4959" custLinFactNeighborY="100000"/>
      <dgm:spPr>
        <a:solidFill>
          <a:schemeClr val="accent2"/>
        </a:solidFill>
      </dgm:spPr>
    </dgm:pt>
    <dgm:pt modelId="{BF8220FC-6AE0-9D47-BA4E-C861E7107605}" type="pres">
      <dgm:prSet presAssocID="{0F05B5C4-1D35-0743-884C-BDCD97EF4B6A}" presName="spaceB" presStyleCnt="0"/>
      <dgm:spPr/>
    </dgm:pt>
    <dgm:pt modelId="{CB77A8D4-79C6-D340-B275-DA2744C8BD9F}" type="pres">
      <dgm:prSet presAssocID="{31B9349F-76FC-A248-8324-C0EB6277DC9A}" presName="space" presStyleCnt="0"/>
      <dgm:spPr/>
    </dgm:pt>
    <dgm:pt modelId="{C4DD44AF-74A4-1047-A47D-22312797CD0F}" type="pres">
      <dgm:prSet presAssocID="{1B1C1038-C321-514B-8E6D-FF87C8B937EA}" presName="compositeA" presStyleCnt="0"/>
      <dgm:spPr/>
    </dgm:pt>
    <dgm:pt modelId="{EE64B148-CB1C-B74F-A9A5-15F74D883D7C}" type="pres">
      <dgm:prSet presAssocID="{1B1C1038-C321-514B-8E6D-FF87C8B937EA}" presName="textA" presStyleLbl="revTx" presStyleIdx="12" presStyleCnt="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318B3-5F13-1349-86BD-FB5436189FC4}" type="pres">
      <dgm:prSet presAssocID="{1B1C1038-C321-514B-8E6D-FF87C8B937EA}" presName="circleA" presStyleLbl="node1" presStyleIdx="12" presStyleCnt="13" custLinFactY="28930" custLinFactNeighborX="29753" custLinFactNeighborY="100000"/>
      <dgm:spPr>
        <a:solidFill>
          <a:schemeClr val="accent2"/>
        </a:solidFill>
      </dgm:spPr>
    </dgm:pt>
    <dgm:pt modelId="{BD4EC8A9-6FAE-1641-92F4-1CA058C49E4E}" type="pres">
      <dgm:prSet presAssocID="{1B1C1038-C321-514B-8E6D-FF87C8B937EA}" presName="spaceA" presStyleCnt="0"/>
      <dgm:spPr/>
    </dgm:pt>
  </dgm:ptLst>
  <dgm:cxnLst>
    <dgm:cxn modelId="{B0A3D2A9-5E53-F74F-B4E2-A8C9AA3D4750}" srcId="{6B2B50DA-F2B2-644E-8E1B-BAA591B3E31B}" destId="{643CA039-B742-424C-BA38-D260E19DC74B}" srcOrd="6" destOrd="0" parTransId="{8B409B3C-D0B8-C344-BF29-7CD4BA87C584}" sibTransId="{0E4127F9-D0D7-E845-BECF-385F9FEE7190}"/>
    <dgm:cxn modelId="{80F8FFA6-41AF-6C48-8552-D18D65B23DBB}" srcId="{6B2B50DA-F2B2-644E-8E1B-BAA591B3E31B}" destId="{E0DFEE24-1372-F040-8EE7-10E2E619BCAA}" srcOrd="0" destOrd="0" parTransId="{ED4B3DC6-8644-E14F-A691-1489C45F6D00}" sibTransId="{FCEA5AE9-AB7F-3246-8C7E-551760AE8914}"/>
    <dgm:cxn modelId="{71D32027-8042-7047-BECC-6E5DAC565A4A}" type="presOf" srcId="{0F05B5C4-1D35-0743-884C-BDCD97EF4B6A}" destId="{ED7120A5-9530-4141-A467-DE1BE656326F}" srcOrd="0" destOrd="0" presId="urn:microsoft.com/office/officeart/2005/8/layout/hProcess11"/>
    <dgm:cxn modelId="{8580D3B3-EE17-D741-AAAC-FD0BA500953B}" srcId="{6B2B50DA-F2B2-644E-8E1B-BAA591B3E31B}" destId="{0F05B5C4-1D35-0743-884C-BDCD97EF4B6A}" srcOrd="11" destOrd="0" parTransId="{17A2E1CA-7C88-7F47-9629-28D8CDCAB82A}" sibTransId="{31B9349F-76FC-A248-8324-C0EB6277DC9A}"/>
    <dgm:cxn modelId="{895078BF-ABE1-B443-994F-8928E8206A46}" srcId="{6B2B50DA-F2B2-644E-8E1B-BAA591B3E31B}" destId="{EAB5F117-D9CD-A840-A5CE-10209BF16072}" srcOrd="5" destOrd="0" parTransId="{7AA3D3B5-EFF7-2E4E-A1B9-72122A688F14}" sibTransId="{D771D2E9-4029-084B-A015-5B268DA2D984}"/>
    <dgm:cxn modelId="{BD188931-280A-5042-87B3-141B464C320D}" type="presOf" srcId="{E0DFEE24-1372-F040-8EE7-10E2E619BCAA}" destId="{B74CC1AF-6CC4-2B46-9460-5BABB21AD8AB}" srcOrd="0" destOrd="0" presId="urn:microsoft.com/office/officeart/2005/8/layout/hProcess11"/>
    <dgm:cxn modelId="{1ED2B12C-7D4E-A143-8BFB-CF363278CDAA}" type="presOf" srcId="{9D9146EC-9F15-F446-9D7F-756AA531B8BF}" destId="{947EAF79-AC69-5E40-81A0-06D7399600F6}" srcOrd="0" destOrd="0" presId="urn:microsoft.com/office/officeart/2005/8/layout/hProcess11"/>
    <dgm:cxn modelId="{49897617-F716-304F-96B7-018DA2FC68C7}" type="presOf" srcId="{1B1C1038-C321-514B-8E6D-FF87C8B937EA}" destId="{EE64B148-CB1C-B74F-A9A5-15F74D883D7C}" srcOrd="0" destOrd="0" presId="urn:microsoft.com/office/officeart/2005/8/layout/hProcess11"/>
    <dgm:cxn modelId="{A5A660AC-3DE6-EC4F-8DF9-8336EB5B5E03}" type="presOf" srcId="{298BFB4E-70B7-7D41-9D09-059877566220}" destId="{90A4EC10-50D8-CD41-9729-18548CAC1BBD}" srcOrd="0" destOrd="0" presId="urn:microsoft.com/office/officeart/2005/8/layout/hProcess11"/>
    <dgm:cxn modelId="{C039F89F-EB0B-864E-B3D9-BC28F7B58E0B}" type="presOf" srcId="{8AFA7202-B46B-0941-B1CA-05DB3028DC82}" destId="{C22637BB-B77F-1144-BB7D-5E119FB02D5F}" srcOrd="0" destOrd="0" presId="urn:microsoft.com/office/officeart/2005/8/layout/hProcess11"/>
    <dgm:cxn modelId="{F6FC8E43-0C2B-FC49-A06B-C1A3093DDEEC}" type="presOf" srcId="{6B2B50DA-F2B2-644E-8E1B-BAA591B3E31B}" destId="{21658B5E-5A18-DB42-A7E6-325F9B1B9465}" srcOrd="0" destOrd="0" presId="urn:microsoft.com/office/officeart/2005/8/layout/hProcess11"/>
    <dgm:cxn modelId="{0BF28B5C-30FC-0D4C-BAE7-917240733835}" type="presOf" srcId="{7FE89055-4345-5245-8460-9EE7B7DD7BC8}" destId="{89AB10AF-4A91-0F47-A530-2735CFCCF49C}" srcOrd="0" destOrd="0" presId="urn:microsoft.com/office/officeart/2005/8/layout/hProcess11"/>
    <dgm:cxn modelId="{176FAAFD-A4AB-744A-A7E8-4646F85D79B7}" type="presOf" srcId="{2A5AFC21-BCFD-B94B-966A-B19A0AE24C15}" destId="{6DBA0438-539C-9549-A67C-033A8DA8EB25}" srcOrd="0" destOrd="0" presId="urn:microsoft.com/office/officeart/2005/8/layout/hProcess11"/>
    <dgm:cxn modelId="{F1EFAA93-8132-7943-B83A-7CF79E84CAAA}" type="presOf" srcId="{6EFA1D77-2BD0-C14E-BD60-45E8E9D68E82}" destId="{F6F456B7-52B5-A44E-9CB0-CDE7BB64C15A}" srcOrd="0" destOrd="0" presId="urn:microsoft.com/office/officeart/2005/8/layout/hProcess11"/>
    <dgm:cxn modelId="{5D654A5F-808C-9F4C-82A9-0D1A1D6C7B58}" type="presOf" srcId="{EAB5F117-D9CD-A840-A5CE-10209BF16072}" destId="{9E0C39C4-E33A-7542-BBBA-69B1821D6997}" srcOrd="0" destOrd="0" presId="urn:microsoft.com/office/officeart/2005/8/layout/hProcess11"/>
    <dgm:cxn modelId="{E04E19FC-AB39-1846-A027-32D7A213C367}" srcId="{6B2B50DA-F2B2-644E-8E1B-BAA591B3E31B}" destId="{9D9146EC-9F15-F446-9D7F-756AA531B8BF}" srcOrd="9" destOrd="0" parTransId="{797C6C8B-6CAB-AC42-B539-6E440DD31887}" sibTransId="{275C6AF6-A6F8-5A47-9E4B-FDC62A59FEEC}"/>
    <dgm:cxn modelId="{E5D6C6AB-1046-FE41-BC17-EDD9370939AA}" srcId="{6B2B50DA-F2B2-644E-8E1B-BAA591B3E31B}" destId="{E0498F97-2E47-F54F-BD8F-643E13782147}" srcOrd="8" destOrd="0" parTransId="{722E52BA-2126-9147-9A49-CDE0CB4FAD3F}" sibTransId="{F5443130-D26B-E04D-890E-28636778BB5F}"/>
    <dgm:cxn modelId="{93BA0B35-6964-B849-A84C-BC1D582807A7}" srcId="{6B2B50DA-F2B2-644E-8E1B-BAA591B3E31B}" destId="{6EFA1D77-2BD0-C14E-BD60-45E8E9D68E82}" srcOrd="7" destOrd="0" parTransId="{D74109BC-2831-D34B-8075-BA93FA32C29A}" sibTransId="{10A2F21C-3D7F-7549-AC72-49F22C4E7BF8}"/>
    <dgm:cxn modelId="{B524F97E-6C60-344C-90A0-1A177FEF1FB1}" srcId="{6B2B50DA-F2B2-644E-8E1B-BAA591B3E31B}" destId="{7FE89055-4345-5245-8460-9EE7B7DD7BC8}" srcOrd="4" destOrd="0" parTransId="{6C8F6784-6FC4-704F-8FE9-C67639CE0C43}" sibTransId="{162A135E-E1EF-1C4D-95EB-76A328595552}"/>
    <dgm:cxn modelId="{338E6EEB-84A9-3D47-9579-CEADF65340AE}" type="presOf" srcId="{E0498F97-2E47-F54F-BD8F-643E13782147}" destId="{E181FD08-836C-914F-83F7-70F9876ABA5C}" srcOrd="0" destOrd="0" presId="urn:microsoft.com/office/officeart/2005/8/layout/hProcess11"/>
    <dgm:cxn modelId="{A09A48F4-EF1B-AF43-BA4F-41233262C6A1}" srcId="{6B2B50DA-F2B2-644E-8E1B-BAA591B3E31B}" destId="{1B1C1038-C321-514B-8E6D-FF87C8B937EA}" srcOrd="12" destOrd="0" parTransId="{052FFBA5-7600-9140-9C1B-B1A6F524E8CC}" sibTransId="{C5328BB9-D3DD-2E4A-A40C-691964FAD0DB}"/>
    <dgm:cxn modelId="{97732F52-FA02-384D-B47D-D614E95CDEE6}" srcId="{6B2B50DA-F2B2-644E-8E1B-BAA591B3E31B}" destId="{8AFA7202-B46B-0941-B1CA-05DB3028DC82}" srcOrd="10" destOrd="0" parTransId="{44928E0F-8BC0-A943-B490-8EAFA1E07842}" sibTransId="{F163782B-A8A2-1248-AFCC-B137036622A5}"/>
    <dgm:cxn modelId="{1F07C47F-6B38-7443-B5F6-98F26A0BCFC1}" type="presOf" srcId="{DD63AE00-3E70-F94B-9A54-05DD0C768147}" destId="{491BCE6A-44ED-3A42-90D8-E19095EA4E0B}" srcOrd="0" destOrd="0" presId="urn:microsoft.com/office/officeart/2005/8/layout/hProcess11"/>
    <dgm:cxn modelId="{4A6E6F66-9103-7A41-9889-02EAFD17C655}" srcId="{6B2B50DA-F2B2-644E-8E1B-BAA591B3E31B}" destId="{298BFB4E-70B7-7D41-9D09-059877566220}" srcOrd="2" destOrd="0" parTransId="{F1C814A3-8708-C543-B7E0-646E7BBFF5D1}" sibTransId="{9E573A80-AA59-BF47-9566-7A7D136C61A7}"/>
    <dgm:cxn modelId="{DCEE6737-BAA7-264B-BA26-55CD49A56E75}" srcId="{6B2B50DA-F2B2-644E-8E1B-BAA591B3E31B}" destId="{2A5AFC21-BCFD-B94B-966A-B19A0AE24C15}" srcOrd="1" destOrd="0" parTransId="{6573E57A-B856-5F4B-BAFD-07FCC4FA1F1D}" sibTransId="{60403CC6-3A08-A64B-A6ED-3EDEFCAC796D}"/>
    <dgm:cxn modelId="{2138E372-DC18-F142-ADEC-5CB3EC185898}" type="presOf" srcId="{643CA039-B742-424C-BA38-D260E19DC74B}" destId="{8CC115CD-E473-704B-9426-35D72A3932EE}" srcOrd="0" destOrd="0" presId="urn:microsoft.com/office/officeart/2005/8/layout/hProcess11"/>
    <dgm:cxn modelId="{E0ED7B22-8EFA-F745-B421-2E961D12F276}" srcId="{6B2B50DA-F2B2-644E-8E1B-BAA591B3E31B}" destId="{DD63AE00-3E70-F94B-9A54-05DD0C768147}" srcOrd="3" destOrd="0" parTransId="{C1F066DD-A34E-8949-BB8E-44164140E260}" sibTransId="{7175CEDB-2BD8-EF40-9636-6A9227B58E0C}"/>
    <dgm:cxn modelId="{BC280A0E-33AB-0B4A-8F23-FC1D30E0500B}" type="presParOf" srcId="{21658B5E-5A18-DB42-A7E6-325F9B1B9465}" destId="{2510E8E9-A78B-8443-ABE6-057C3374C546}" srcOrd="0" destOrd="0" presId="urn:microsoft.com/office/officeart/2005/8/layout/hProcess11"/>
    <dgm:cxn modelId="{39684958-BF98-5641-B858-EE75EDA4E01B}" type="presParOf" srcId="{21658B5E-5A18-DB42-A7E6-325F9B1B9465}" destId="{6ED84B01-436D-9B4D-94C1-05B581E701DB}" srcOrd="1" destOrd="0" presId="urn:microsoft.com/office/officeart/2005/8/layout/hProcess11"/>
    <dgm:cxn modelId="{33599C22-E3FD-A344-9083-AD3BFA7BF4D4}" type="presParOf" srcId="{6ED84B01-436D-9B4D-94C1-05B581E701DB}" destId="{E80F4ECD-8601-8D42-95B3-0DF10D0DC9D4}" srcOrd="0" destOrd="0" presId="urn:microsoft.com/office/officeart/2005/8/layout/hProcess11"/>
    <dgm:cxn modelId="{B6D2CCF7-869A-CE42-B5F4-81733833AD6E}" type="presParOf" srcId="{E80F4ECD-8601-8D42-95B3-0DF10D0DC9D4}" destId="{B74CC1AF-6CC4-2B46-9460-5BABB21AD8AB}" srcOrd="0" destOrd="0" presId="urn:microsoft.com/office/officeart/2005/8/layout/hProcess11"/>
    <dgm:cxn modelId="{89FCF349-C193-8043-905F-E3C8ECFBABA5}" type="presParOf" srcId="{E80F4ECD-8601-8D42-95B3-0DF10D0DC9D4}" destId="{3FEB11AF-0BD3-0E4E-89FB-04F5A023E27C}" srcOrd="1" destOrd="0" presId="urn:microsoft.com/office/officeart/2005/8/layout/hProcess11"/>
    <dgm:cxn modelId="{DAE3366A-AA58-2A4C-803D-CD8813C84CD4}" type="presParOf" srcId="{E80F4ECD-8601-8D42-95B3-0DF10D0DC9D4}" destId="{8827C342-5C9C-B241-B7F7-13E36BA9D72E}" srcOrd="2" destOrd="0" presId="urn:microsoft.com/office/officeart/2005/8/layout/hProcess11"/>
    <dgm:cxn modelId="{C9D807A0-D7D5-A147-BCC5-471C3018EFB8}" type="presParOf" srcId="{6ED84B01-436D-9B4D-94C1-05B581E701DB}" destId="{B1B81B59-FA8E-7241-8D25-E6A132BC131D}" srcOrd="1" destOrd="0" presId="urn:microsoft.com/office/officeart/2005/8/layout/hProcess11"/>
    <dgm:cxn modelId="{CC133CF7-9852-6540-BCAF-215DF342F6FE}" type="presParOf" srcId="{6ED84B01-436D-9B4D-94C1-05B581E701DB}" destId="{5B7172B1-74F8-FB4D-BBAE-3E5DC4E20917}" srcOrd="2" destOrd="0" presId="urn:microsoft.com/office/officeart/2005/8/layout/hProcess11"/>
    <dgm:cxn modelId="{1DAEAC7A-21DF-1343-B30F-34F5C20A7AD1}" type="presParOf" srcId="{5B7172B1-74F8-FB4D-BBAE-3E5DC4E20917}" destId="{6DBA0438-539C-9549-A67C-033A8DA8EB25}" srcOrd="0" destOrd="0" presId="urn:microsoft.com/office/officeart/2005/8/layout/hProcess11"/>
    <dgm:cxn modelId="{129794E8-C249-7049-A5AD-C574E90E9C90}" type="presParOf" srcId="{5B7172B1-74F8-FB4D-BBAE-3E5DC4E20917}" destId="{67DD3949-6C6A-7249-86CB-4668033C8BF0}" srcOrd="1" destOrd="0" presId="urn:microsoft.com/office/officeart/2005/8/layout/hProcess11"/>
    <dgm:cxn modelId="{801BB748-E521-B043-9B18-3C9F8B465203}" type="presParOf" srcId="{5B7172B1-74F8-FB4D-BBAE-3E5DC4E20917}" destId="{8135F4B3-3D50-4F41-8B01-E8528657BE0C}" srcOrd="2" destOrd="0" presId="urn:microsoft.com/office/officeart/2005/8/layout/hProcess11"/>
    <dgm:cxn modelId="{C7BA3767-2C31-A841-A5BC-CE646E241568}" type="presParOf" srcId="{6ED84B01-436D-9B4D-94C1-05B581E701DB}" destId="{DD94FD90-33EB-0E4D-9A8F-F2111E131018}" srcOrd="3" destOrd="0" presId="urn:microsoft.com/office/officeart/2005/8/layout/hProcess11"/>
    <dgm:cxn modelId="{5896DD22-D912-B742-93E9-56345690CDF2}" type="presParOf" srcId="{6ED84B01-436D-9B4D-94C1-05B581E701DB}" destId="{B75C5DCF-0BB7-3246-BD5E-CE8FCD0214C9}" srcOrd="4" destOrd="0" presId="urn:microsoft.com/office/officeart/2005/8/layout/hProcess11"/>
    <dgm:cxn modelId="{4D8417BA-C51B-7845-B046-8E9C44191630}" type="presParOf" srcId="{B75C5DCF-0BB7-3246-BD5E-CE8FCD0214C9}" destId="{90A4EC10-50D8-CD41-9729-18548CAC1BBD}" srcOrd="0" destOrd="0" presId="urn:microsoft.com/office/officeart/2005/8/layout/hProcess11"/>
    <dgm:cxn modelId="{6F4D42EC-49A2-B14D-8E51-EC7304574C72}" type="presParOf" srcId="{B75C5DCF-0BB7-3246-BD5E-CE8FCD0214C9}" destId="{3A28365D-B807-FA4D-B965-0D184B0508B4}" srcOrd="1" destOrd="0" presId="urn:microsoft.com/office/officeart/2005/8/layout/hProcess11"/>
    <dgm:cxn modelId="{2168E24D-91C7-C040-AB5E-534226744EA8}" type="presParOf" srcId="{B75C5DCF-0BB7-3246-BD5E-CE8FCD0214C9}" destId="{8CC3CCDE-38C0-6244-B60C-7D74BDD6F278}" srcOrd="2" destOrd="0" presId="urn:microsoft.com/office/officeart/2005/8/layout/hProcess11"/>
    <dgm:cxn modelId="{3AF50F18-50BC-E046-A837-5E318C31EB2E}" type="presParOf" srcId="{6ED84B01-436D-9B4D-94C1-05B581E701DB}" destId="{442DF139-19A1-CA4B-A175-66F0C42CF1A5}" srcOrd="5" destOrd="0" presId="urn:microsoft.com/office/officeart/2005/8/layout/hProcess11"/>
    <dgm:cxn modelId="{A57934C0-41F8-D245-8BF8-C07C82E4D090}" type="presParOf" srcId="{6ED84B01-436D-9B4D-94C1-05B581E701DB}" destId="{268FF3AD-F819-9640-A1BA-4D6CBF9ECBB9}" srcOrd="6" destOrd="0" presId="urn:microsoft.com/office/officeart/2005/8/layout/hProcess11"/>
    <dgm:cxn modelId="{DF663136-FEA1-7641-B199-DF6DEA05CFE4}" type="presParOf" srcId="{268FF3AD-F819-9640-A1BA-4D6CBF9ECBB9}" destId="{491BCE6A-44ED-3A42-90D8-E19095EA4E0B}" srcOrd="0" destOrd="0" presId="urn:microsoft.com/office/officeart/2005/8/layout/hProcess11"/>
    <dgm:cxn modelId="{762B19C9-2985-2141-B339-269A03FA1CB2}" type="presParOf" srcId="{268FF3AD-F819-9640-A1BA-4D6CBF9ECBB9}" destId="{68B5290B-6342-7943-88C5-3244DBF5F7F1}" srcOrd="1" destOrd="0" presId="urn:microsoft.com/office/officeart/2005/8/layout/hProcess11"/>
    <dgm:cxn modelId="{75B74CAD-4533-E249-8A93-19AF772AFBA2}" type="presParOf" srcId="{268FF3AD-F819-9640-A1BA-4D6CBF9ECBB9}" destId="{C6128420-5EEF-6342-8CD0-60CE7418C89E}" srcOrd="2" destOrd="0" presId="urn:microsoft.com/office/officeart/2005/8/layout/hProcess11"/>
    <dgm:cxn modelId="{E322E05B-7E00-9B44-B2AA-BC80C090B8FE}" type="presParOf" srcId="{6ED84B01-436D-9B4D-94C1-05B581E701DB}" destId="{D665FB99-1D7D-0949-A3CA-877DBED457F7}" srcOrd="7" destOrd="0" presId="urn:microsoft.com/office/officeart/2005/8/layout/hProcess11"/>
    <dgm:cxn modelId="{E866A13C-4C58-3943-8185-E8DB8A56A479}" type="presParOf" srcId="{6ED84B01-436D-9B4D-94C1-05B581E701DB}" destId="{50DD4485-867E-2B4E-B988-ED58E3E01EDA}" srcOrd="8" destOrd="0" presId="urn:microsoft.com/office/officeart/2005/8/layout/hProcess11"/>
    <dgm:cxn modelId="{1C482E8B-A912-8B43-82B1-DD9AD977BE96}" type="presParOf" srcId="{50DD4485-867E-2B4E-B988-ED58E3E01EDA}" destId="{89AB10AF-4A91-0F47-A530-2735CFCCF49C}" srcOrd="0" destOrd="0" presId="urn:microsoft.com/office/officeart/2005/8/layout/hProcess11"/>
    <dgm:cxn modelId="{2A39FB74-26F7-B748-8211-F76E22224C3C}" type="presParOf" srcId="{50DD4485-867E-2B4E-B988-ED58E3E01EDA}" destId="{98BF0F5D-6FEA-5347-991E-463AE919AE56}" srcOrd="1" destOrd="0" presId="urn:microsoft.com/office/officeart/2005/8/layout/hProcess11"/>
    <dgm:cxn modelId="{4FBD297E-AD75-1943-998C-46DFFF3A00BD}" type="presParOf" srcId="{50DD4485-867E-2B4E-B988-ED58E3E01EDA}" destId="{160F7E46-0404-4D40-B76C-A3D89FB11403}" srcOrd="2" destOrd="0" presId="urn:microsoft.com/office/officeart/2005/8/layout/hProcess11"/>
    <dgm:cxn modelId="{3114B8E8-73F3-2E43-9545-36BCF685BA32}" type="presParOf" srcId="{6ED84B01-436D-9B4D-94C1-05B581E701DB}" destId="{088AB8FD-F456-5F47-9CA5-C24C3B304D44}" srcOrd="9" destOrd="0" presId="urn:microsoft.com/office/officeart/2005/8/layout/hProcess11"/>
    <dgm:cxn modelId="{C613F63F-867B-F54C-B417-3E59A83B7DFA}" type="presParOf" srcId="{6ED84B01-436D-9B4D-94C1-05B581E701DB}" destId="{DA4067AF-5105-5940-A07C-04E459E46C9D}" srcOrd="10" destOrd="0" presId="urn:microsoft.com/office/officeart/2005/8/layout/hProcess11"/>
    <dgm:cxn modelId="{5654D207-E09D-4941-BEB8-B9034C59DE8A}" type="presParOf" srcId="{DA4067AF-5105-5940-A07C-04E459E46C9D}" destId="{9E0C39C4-E33A-7542-BBBA-69B1821D6997}" srcOrd="0" destOrd="0" presId="urn:microsoft.com/office/officeart/2005/8/layout/hProcess11"/>
    <dgm:cxn modelId="{DCE43BD9-20CE-0D48-B714-D59BC26BFB15}" type="presParOf" srcId="{DA4067AF-5105-5940-A07C-04E459E46C9D}" destId="{F9B1FB33-3252-6B46-A166-C7542AB28443}" srcOrd="1" destOrd="0" presId="urn:microsoft.com/office/officeart/2005/8/layout/hProcess11"/>
    <dgm:cxn modelId="{9CD1B442-B461-FA42-93FE-3CC7F222219A}" type="presParOf" srcId="{DA4067AF-5105-5940-A07C-04E459E46C9D}" destId="{05753639-6484-E34C-A6A9-36F2FEC82140}" srcOrd="2" destOrd="0" presId="urn:microsoft.com/office/officeart/2005/8/layout/hProcess11"/>
    <dgm:cxn modelId="{22F0D343-1CE0-004B-A20B-2B8D76422F03}" type="presParOf" srcId="{6ED84B01-436D-9B4D-94C1-05B581E701DB}" destId="{147957B7-73DD-A04F-824D-1C6D066FB5DB}" srcOrd="11" destOrd="0" presId="urn:microsoft.com/office/officeart/2005/8/layout/hProcess11"/>
    <dgm:cxn modelId="{2B4436DD-C4FA-9346-B8CA-9BFA3A78F06C}" type="presParOf" srcId="{6ED84B01-436D-9B4D-94C1-05B581E701DB}" destId="{4A21FD7C-204E-0040-AAFA-CC34A032EBFA}" srcOrd="12" destOrd="0" presId="urn:microsoft.com/office/officeart/2005/8/layout/hProcess11"/>
    <dgm:cxn modelId="{BC1B99FD-2EA2-CB4C-86BA-64BCFD69F181}" type="presParOf" srcId="{4A21FD7C-204E-0040-AAFA-CC34A032EBFA}" destId="{8CC115CD-E473-704B-9426-35D72A3932EE}" srcOrd="0" destOrd="0" presId="urn:microsoft.com/office/officeart/2005/8/layout/hProcess11"/>
    <dgm:cxn modelId="{ABD80134-5747-4F42-95F7-664D1D4E6723}" type="presParOf" srcId="{4A21FD7C-204E-0040-AAFA-CC34A032EBFA}" destId="{4FA26B29-36DA-2B49-A58A-D275068E8C4A}" srcOrd="1" destOrd="0" presId="urn:microsoft.com/office/officeart/2005/8/layout/hProcess11"/>
    <dgm:cxn modelId="{79AB4F42-3F84-3E44-B84A-387699C3F994}" type="presParOf" srcId="{4A21FD7C-204E-0040-AAFA-CC34A032EBFA}" destId="{4C4A9D82-A837-9E47-830F-30ABA4716FC6}" srcOrd="2" destOrd="0" presId="urn:microsoft.com/office/officeart/2005/8/layout/hProcess11"/>
    <dgm:cxn modelId="{C3FFA108-6B90-A04B-A771-10946B90A811}" type="presParOf" srcId="{6ED84B01-436D-9B4D-94C1-05B581E701DB}" destId="{B592B3C5-1E3B-1C44-BAA7-93F701001E2A}" srcOrd="13" destOrd="0" presId="urn:microsoft.com/office/officeart/2005/8/layout/hProcess11"/>
    <dgm:cxn modelId="{CC8648ED-A40A-624B-B6A7-150498783073}" type="presParOf" srcId="{6ED84B01-436D-9B4D-94C1-05B581E701DB}" destId="{09A9F907-B0BD-2943-B2F9-C282D82C2FBA}" srcOrd="14" destOrd="0" presId="urn:microsoft.com/office/officeart/2005/8/layout/hProcess11"/>
    <dgm:cxn modelId="{F2631D89-BB1C-BC48-B2FD-A039FAF0E502}" type="presParOf" srcId="{09A9F907-B0BD-2943-B2F9-C282D82C2FBA}" destId="{F6F456B7-52B5-A44E-9CB0-CDE7BB64C15A}" srcOrd="0" destOrd="0" presId="urn:microsoft.com/office/officeart/2005/8/layout/hProcess11"/>
    <dgm:cxn modelId="{ACC9A9E8-C6D8-2745-B8FD-8DFA772E0DE6}" type="presParOf" srcId="{09A9F907-B0BD-2943-B2F9-C282D82C2FBA}" destId="{1569EE28-5AFC-BE4C-B593-1C277F497E2C}" srcOrd="1" destOrd="0" presId="urn:microsoft.com/office/officeart/2005/8/layout/hProcess11"/>
    <dgm:cxn modelId="{41F62010-6883-5A48-80B4-DA9E13C1E62E}" type="presParOf" srcId="{09A9F907-B0BD-2943-B2F9-C282D82C2FBA}" destId="{3B83ED80-04F9-5C4E-A927-B866C78F0555}" srcOrd="2" destOrd="0" presId="urn:microsoft.com/office/officeart/2005/8/layout/hProcess11"/>
    <dgm:cxn modelId="{F2204743-E06A-404F-B722-AEDF2BAC218C}" type="presParOf" srcId="{6ED84B01-436D-9B4D-94C1-05B581E701DB}" destId="{ACFE68F5-7E3E-C841-968F-B68847618D66}" srcOrd="15" destOrd="0" presId="urn:microsoft.com/office/officeart/2005/8/layout/hProcess11"/>
    <dgm:cxn modelId="{2D71F938-D2EB-0E4C-80CD-B36B7F35A925}" type="presParOf" srcId="{6ED84B01-436D-9B4D-94C1-05B581E701DB}" destId="{C068EF76-84A9-1B44-B88D-2D3BB1BB817C}" srcOrd="16" destOrd="0" presId="urn:microsoft.com/office/officeart/2005/8/layout/hProcess11"/>
    <dgm:cxn modelId="{90689181-6B4A-9B49-B69E-6B8A3CC9C5FA}" type="presParOf" srcId="{C068EF76-84A9-1B44-B88D-2D3BB1BB817C}" destId="{E181FD08-836C-914F-83F7-70F9876ABA5C}" srcOrd="0" destOrd="0" presId="urn:microsoft.com/office/officeart/2005/8/layout/hProcess11"/>
    <dgm:cxn modelId="{F8375337-87CE-E64B-8790-0CA682D2544F}" type="presParOf" srcId="{C068EF76-84A9-1B44-B88D-2D3BB1BB817C}" destId="{C16DC4FB-8B29-F840-B198-BEBD70962DBB}" srcOrd="1" destOrd="0" presId="urn:microsoft.com/office/officeart/2005/8/layout/hProcess11"/>
    <dgm:cxn modelId="{CCCB0E64-0D4C-154D-966C-795B4E8D35C6}" type="presParOf" srcId="{C068EF76-84A9-1B44-B88D-2D3BB1BB817C}" destId="{5E9B0436-4E2D-EA45-91B3-14E2546622E4}" srcOrd="2" destOrd="0" presId="urn:microsoft.com/office/officeart/2005/8/layout/hProcess11"/>
    <dgm:cxn modelId="{48E044AC-179B-8A48-949F-21192DDAE71A}" type="presParOf" srcId="{6ED84B01-436D-9B4D-94C1-05B581E701DB}" destId="{FB59448D-B0B8-034F-AEE1-6CB010B9371B}" srcOrd="17" destOrd="0" presId="urn:microsoft.com/office/officeart/2005/8/layout/hProcess11"/>
    <dgm:cxn modelId="{CADF7995-59A6-CE4A-8ABA-80CA697337D6}" type="presParOf" srcId="{6ED84B01-436D-9B4D-94C1-05B581E701DB}" destId="{62FAEEF0-D3E1-3948-BB20-81287E49E7B2}" srcOrd="18" destOrd="0" presId="urn:microsoft.com/office/officeart/2005/8/layout/hProcess11"/>
    <dgm:cxn modelId="{F54F8AE9-5780-7041-A172-75D590DF2B73}" type="presParOf" srcId="{62FAEEF0-D3E1-3948-BB20-81287E49E7B2}" destId="{947EAF79-AC69-5E40-81A0-06D7399600F6}" srcOrd="0" destOrd="0" presId="urn:microsoft.com/office/officeart/2005/8/layout/hProcess11"/>
    <dgm:cxn modelId="{49E1D07E-00A2-A340-8715-D4CABEF47D70}" type="presParOf" srcId="{62FAEEF0-D3E1-3948-BB20-81287E49E7B2}" destId="{71A1BD5C-B131-4642-829F-9DD6071EA700}" srcOrd="1" destOrd="0" presId="urn:microsoft.com/office/officeart/2005/8/layout/hProcess11"/>
    <dgm:cxn modelId="{2E0C8A9D-FC0C-B94F-BFC2-BC4096F8A3A8}" type="presParOf" srcId="{62FAEEF0-D3E1-3948-BB20-81287E49E7B2}" destId="{5424E0A2-794C-5644-8187-42C0FFF1160E}" srcOrd="2" destOrd="0" presId="urn:microsoft.com/office/officeart/2005/8/layout/hProcess11"/>
    <dgm:cxn modelId="{97247980-0E99-B743-9660-B07D5000BC30}" type="presParOf" srcId="{6ED84B01-436D-9B4D-94C1-05B581E701DB}" destId="{5D78A7B6-A061-9841-849C-AB3C9E5B4C0A}" srcOrd="19" destOrd="0" presId="urn:microsoft.com/office/officeart/2005/8/layout/hProcess11"/>
    <dgm:cxn modelId="{94B02360-E36F-BC42-B08D-BF52213AA1B3}" type="presParOf" srcId="{6ED84B01-436D-9B4D-94C1-05B581E701DB}" destId="{1B7A2C64-90B1-7D48-87CB-8E257E3BE15A}" srcOrd="20" destOrd="0" presId="urn:microsoft.com/office/officeart/2005/8/layout/hProcess11"/>
    <dgm:cxn modelId="{12D048B8-6A78-844F-A3E9-A208B7D63FAD}" type="presParOf" srcId="{1B7A2C64-90B1-7D48-87CB-8E257E3BE15A}" destId="{C22637BB-B77F-1144-BB7D-5E119FB02D5F}" srcOrd="0" destOrd="0" presId="urn:microsoft.com/office/officeart/2005/8/layout/hProcess11"/>
    <dgm:cxn modelId="{58F30C31-2CCE-0745-8575-43471233A7D7}" type="presParOf" srcId="{1B7A2C64-90B1-7D48-87CB-8E257E3BE15A}" destId="{17E13D6E-2302-E746-B01C-AEB66724C8A6}" srcOrd="1" destOrd="0" presId="urn:microsoft.com/office/officeart/2005/8/layout/hProcess11"/>
    <dgm:cxn modelId="{DEF001A4-0632-5E4C-B656-B960903F5118}" type="presParOf" srcId="{1B7A2C64-90B1-7D48-87CB-8E257E3BE15A}" destId="{902FE2C2-7618-DA45-B38B-35FC1DB24902}" srcOrd="2" destOrd="0" presId="urn:microsoft.com/office/officeart/2005/8/layout/hProcess11"/>
    <dgm:cxn modelId="{6995F222-2D34-E142-8DE2-A3C1E9E24846}" type="presParOf" srcId="{6ED84B01-436D-9B4D-94C1-05B581E701DB}" destId="{BFF8BB85-C985-6C4A-912B-D2CE2423162B}" srcOrd="21" destOrd="0" presId="urn:microsoft.com/office/officeart/2005/8/layout/hProcess11"/>
    <dgm:cxn modelId="{39BAF3E8-BE04-0741-8343-B6379DB1E970}" type="presParOf" srcId="{6ED84B01-436D-9B4D-94C1-05B581E701DB}" destId="{AFCE6A69-0172-364F-A10A-B0EE7FE32838}" srcOrd="22" destOrd="0" presId="urn:microsoft.com/office/officeart/2005/8/layout/hProcess11"/>
    <dgm:cxn modelId="{B83F294B-AEA2-684D-9BF5-50887A99D2EA}" type="presParOf" srcId="{AFCE6A69-0172-364F-A10A-B0EE7FE32838}" destId="{ED7120A5-9530-4141-A467-DE1BE656326F}" srcOrd="0" destOrd="0" presId="urn:microsoft.com/office/officeart/2005/8/layout/hProcess11"/>
    <dgm:cxn modelId="{C1283CCF-3556-0044-84F4-61F5DA07B620}" type="presParOf" srcId="{AFCE6A69-0172-364F-A10A-B0EE7FE32838}" destId="{84032C46-1D28-9B4F-BC93-AC6915F2A2A6}" srcOrd="1" destOrd="0" presId="urn:microsoft.com/office/officeart/2005/8/layout/hProcess11"/>
    <dgm:cxn modelId="{1412EE14-B823-F743-8C4A-D4C32D5E8E19}" type="presParOf" srcId="{AFCE6A69-0172-364F-A10A-B0EE7FE32838}" destId="{BF8220FC-6AE0-9D47-BA4E-C861E7107605}" srcOrd="2" destOrd="0" presId="urn:microsoft.com/office/officeart/2005/8/layout/hProcess11"/>
    <dgm:cxn modelId="{8AF97F90-90C8-C843-8ED7-6E26F8810EBC}" type="presParOf" srcId="{6ED84B01-436D-9B4D-94C1-05B581E701DB}" destId="{CB77A8D4-79C6-D340-B275-DA2744C8BD9F}" srcOrd="23" destOrd="0" presId="urn:microsoft.com/office/officeart/2005/8/layout/hProcess11"/>
    <dgm:cxn modelId="{1AEE0D6E-8574-3147-8634-4108A24B0DDD}" type="presParOf" srcId="{6ED84B01-436D-9B4D-94C1-05B581E701DB}" destId="{C4DD44AF-74A4-1047-A47D-22312797CD0F}" srcOrd="24" destOrd="0" presId="urn:microsoft.com/office/officeart/2005/8/layout/hProcess11"/>
    <dgm:cxn modelId="{2348FCA3-C7D2-A340-84DA-DA47D1F0435A}" type="presParOf" srcId="{C4DD44AF-74A4-1047-A47D-22312797CD0F}" destId="{EE64B148-CB1C-B74F-A9A5-15F74D883D7C}" srcOrd="0" destOrd="0" presId="urn:microsoft.com/office/officeart/2005/8/layout/hProcess11"/>
    <dgm:cxn modelId="{05C4B4E4-1D2B-5749-ACEA-B98EA3A1C163}" type="presParOf" srcId="{C4DD44AF-74A4-1047-A47D-22312797CD0F}" destId="{E08318B3-5F13-1349-86BD-FB5436189FC4}" srcOrd="1" destOrd="0" presId="urn:microsoft.com/office/officeart/2005/8/layout/hProcess11"/>
    <dgm:cxn modelId="{CAB0063E-90FA-F044-88AF-D11215CA4CBE}" type="presParOf" srcId="{C4DD44AF-74A4-1047-A47D-22312797CD0F}" destId="{BD4EC8A9-6FAE-1641-92F4-1CA058C49E4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2B50DA-F2B2-644E-8E1B-BAA591B3E31B}" type="doc">
      <dgm:prSet loTypeId="urn:microsoft.com/office/officeart/2005/8/layout/hProcess11" loCatId="" qsTypeId="urn:microsoft.com/office/officeart/2005/8/quickstyle/3D1" qsCatId="3D" csTypeId="urn:microsoft.com/office/officeart/2005/8/colors/accent1_2" csCatId="accent1" phldr="1"/>
      <dgm:spPr/>
    </dgm:pt>
    <dgm:pt modelId="{E0DFEE24-1372-F040-8EE7-10E2E619BCAA}">
      <dgm:prSet phldrT="[Text]" custT="1"/>
      <dgm:spPr/>
      <dgm:t>
        <a:bodyPr/>
        <a:lstStyle/>
        <a:p>
          <a:r>
            <a:rPr lang="en-US" sz="1400" b="1" dirty="0" smtClean="0"/>
            <a:t>(1900)</a:t>
          </a:r>
        </a:p>
        <a:p>
          <a:r>
            <a:rPr lang="en-US" sz="1400" dirty="0" smtClean="0"/>
            <a:t>Kodak "Brownie" Camera</a:t>
          </a:r>
          <a:endParaRPr lang="en-US" sz="1400" dirty="0"/>
        </a:p>
      </dgm:t>
    </dgm:pt>
    <dgm:pt modelId="{ED4B3DC6-8644-E14F-A691-1489C45F6D00}" type="parTrans" cxnId="{80F8FFA6-41AF-6C48-8552-D18D65B23DBB}">
      <dgm:prSet/>
      <dgm:spPr/>
      <dgm:t>
        <a:bodyPr/>
        <a:lstStyle/>
        <a:p>
          <a:endParaRPr lang="en-US"/>
        </a:p>
      </dgm:t>
    </dgm:pt>
    <dgm:pt modelId="{FCEA5AE9-AB7F-3246-8C7E-551760AE8914}" type="sibTrans" cxnId="{80F8FFA6-41AF-6C48-8552-D18D65B23DBB}">
      <dgm:prSet/>
      <dgm:spPr/>
      <dgm:t>
        <a:bodyPr/>
        <a:lstStyle/>
        <a:p>
          <a:endParaRPr lang="en-US"/>
        </a:p>
      </dgm:t>
    </dgm:pt>
    <dgm:pt modelId="{E0498F97-2E47-F54F-BD8F-643E13782147}">
      <dgm:prSet phldrT="[Text]" custT="1"/>
      <dgm:spPr/>
      <dgm:t>
        <a:bodyPr/>
        <a:lstStyle/>
        <a:p>
          <a:r>
            <a:rPr lang="en-US" sz="1400" b="1" dirty="0" smtClean="0"/>
            <a:t>(1934) </a:t>
          </a:r>
        </a:p>
        <a:p>
          <a:r>
            <a:rPr lang="en-US" sz="1400" b="0" dirty="0" smtClean="0"/>
            <a:t>Leni </a:t>
          </a:r>
          <a:r>
            <a:rPr lang="en-US" sz="1400" b="0" dirty="0" err="1" smtClean="0"/>
            <a:t>Rifenshal</a:t>
          </a:r>
          <a:r>
            <a:rPr lang="en-US" sz="1400" b="0" dirty="0" smtClean="0"/>
            <a:t> (1926-2000) Nazi Propaganda Films</a:t>
          </a:r>
          <a:endParaRPr lang="en-US" sz="1400" b="0" dirty="0"/>
        </a:p>
      </dgm:t>
    </dgm:pt>
    <dgm:pt modelId="{722E52BA-2126-9147-9A49-CDE0CB4FAD3F}" type="parTrans" cxnId="{E5D6C6AB-1046-FE41-BC17-EDD9370939AA}">
      <dgm:prSet/>
      <dgm:spPr/>
      <dgm:t>
        <a:bodyPr/>
        <a:lstStyle/>
        <a:p>
          <a:endParaRPr lang="en-US"/>
        </a:p>
      </dgm:t>
    </dgm:pt>
    <dgm:pt modelId="{F5443130-D26B-E04D-890E-28636778BB5F}" type="sibTrans" cxnId="{E5D6C6AB-1046-FE41-BC17-EDD9370939AA}">
      <dgm:prSet/>
      <dgm:spPr/>
      <dgm:t>
        <a:bodyPr/>
        <a:lstStyle/>
        <a:p>
          <a:endParaRPr lang="en-US"/>
        </a:p>
      </dgm:t>
    </dgm:pt>
    <dgm:pt modelId="{2A5AFC21-BCFD-B94B-966A-B19A0AE24C15}">
      <dgm:prSet phldrT="[Text]" custT="1"/>
      <dgm:spPr/>
      <dgm:t>
        <a:bodyPr/>
        <a:lstStyle/>
        <a:p>
          <a:r>
            <a:rPr lang="en-US" sz="1400" b="1" dirty="0" smtClean="0"/>
            <a:t>(1906) </a:t>
          </a:r>
          <a:r>
            <a:rPr lang="en-US" sz="1400" b="0" dirty="0" smtClean="0"/>
            <a:t>Radio </a:t>
          </a:r>
        </a:p>
        <a:p>
          <a:r>
            <a:rPr lang="en-US" sz="1400" b="0" dirty="0" smtClean="0"/>
            <a:t>available to </a:t>
          </a:r>
        </a:p>
        <a:p>
          <a:r>
            <a:rPr lang="en-US" sz="1400" b="0" dirty="0" smtClean="0"/>
            <a:t>the public</a:t>
          </a:r>
          <a:endParaRPr lang="en-US" sz="1400" b="0" dirty="0"/>
        </a:p>
      </dgm:t>
    </dgm:pt>
    <dgm:pt modelId="{6573E57A-B856-5F4B-BAFD-07FCC4FA1F1D}" type="parTrans" cxnId="{DCEE6737-BAA7-264B-BA26-55CD49A56E75}">
      <dgm:prSet/>
      <dgm:spPr/>
      <dgm:t>
        <a:bodyPr/>
        <a:lstStyle/>
        <a:p>
          <a:endParaRPr lang="en-US"/>
        </a:p>
      </dgm:t>
    </dgm:pt>
    <dgm:pt modelId="{60403CC6-3A08-A64B-A6ED-3EDEFCAC796D}" type="sibTrans" cxnId="{DCEE6737-BAA7-264B-BA26-55CD49A56E75}">
      <dgm:prSet/>
      <dgm:spPr/>
      <dgm:t>
        <a:bodyPr/>
        <a:lstStyle/>
        <a:p>
          <a:endParaRPr lang="en-US"/>
        </a:p>
      </dgm:t>
    </dgm:pt>
    <dgm:pt modelId="{643CA039-B742-424C-BA38-D260E19DC74B}">
      <dgm:prSet phldrT="[Text]" custT="1"/>
      <dgm:spPr/>
      <dgm:t>
        <a:bodyPr/>
        <a:lstStyle/>
        <a:p>
          <a:r>
            <a:rPr lang="en-US" sz="1400" b="1" dirty="0" smtClean="0"/>
            <a:t>(1927) </a:t>
          </a:r>
          <a:r>
            <a:rPr lang="en-US" sz="1400" b="0" dirty="0" smtClean="0"/>
            <a:t>First Electronic Television Prototype Created</a:t>
          </a:r>
          <a:endParaRPr lang="en-US" sz="1400" b="0" dirty="0"/>
        </a:p>
      </dgm:t>
    </dgm:pt>
    <dgm:pt modelId="{8B409B3C-D0B8-C344-BF29-7CD4BA87C584}" type="parTrans" cxnId="{B0A3D2A9-5E53-F74F-B4E2-A8C9AA3D4750}">
      <dgm:prSet/>
      <dgm:spPr/>
      <dgm:t>
        <a:bodyPr/>
        <a:lstStyle/>
        <a:p>
          <a:endParaRPr lang="en-US"/>
        </a:p>
      </dgm:t>
    </dgm:pt>
    <dgm:pt modelId="{0E4127F9-D0D7-E845-BECF-385F9FEE7190}" type="sibTrans" cxnId="{B0A3D2A9-5E53-F74F-B4E2-A8C9AA3D4750}">
      <dgm:prSet/>
      <dgm:spPr/>
      <dgm:t>
        <a:bodyPr/>
        <a:lstStyle/>
        <a:p>
          <a:endParaRPr lang="en-US"/>
        </a:p>
      </dgm:t>
    </dgm:pt>
    <dgm:pt modelId="{EAB5F117-D9CD-A840-A5CE-10209BF16072}">
      <dgm:prSet phldrT="[Text]" custT="1"/>
      <dgm:spPr/>
      <dgm:t>
        <a:bodyPr/>
        <a:lstStyle/>
        <a:p>
          <a:r>
            <a:rPr lang="en-US" sz="1400" b="1" dirty="0" smtClean="0"/>
            <a:t>(1922) </a:t>
          </a:r>
          <a:r>
            <a:rPr lang="en-US" sz="1400" b="0" dirty="0" smtClean="0"/>
            <a:t>F.W. </a:t>
          </a:r>
          <a:r>
            <a:rPr lang="en-US" sz="1400" b="0" dirty="0" err="1" smtClean="0"/>
            <a:t>Murnau</a:t>
          </a:r>
          <a:r>
            <a:rPr lang="en-US" sz="1400" b="0" dirty="0" smtClean="0"/>
            <a:t> (1908-1931) Directed Nosferatu</a:t>
          </a:r>
          <a:endParaRPr lang="en-US" sz="1400" b="0" dirty="0"/>
        </a:p>
      </dgm:t>
    </dgm:pt>
    <dgm:pt modelId="{7AA3D3B5-EFF7-2E4E-A1B9-72122A688F14}" type="parTrans" cxnId="{895078BF-ABE1-B443-994F-8928E8206A46}">
      <dgm:prSet/>
      <dgm:spPr/>
      <dgm:t>
        <a:bodyPr/>
        <a:lstStyle/>
        <a:p>
          <a:endParaRPr lang="en-US"/>
        </a:p>
      </dgm:t>
    </dgm:pt>
    <dgm:pt modelId="{D771D2E9-4029-084B-A015-5B268DA2D984}" type="sibTrans" cxnId="{895078BF-ABE1-B443-994F-8928E8206A46}">
      <dgm:prSet/>
      <dgm:spPr/>
      <dgm:t>
        <a:bodyPr/>
        <a:lstStyle/>
        <a:p>
          <a:endParaRPr lang="en-US"/>
        </a:p>
      </dgm:t>
    </dgm:pt>
    <dgm:pt modelId="{7FE89055-4345-5245-8460-9EE7B7DD7BC8}">
      <dgm:prSet phldrT="[Text]" custT="1"/>
      <dgm:spPr/>
      <dgm:t>
        <a:bodyPr/>
        <a:lstStyle/>
        <a:p>
          <a:r>
            <a:rPr lang="en-US" sz="1400" b="1" dirty="0" smtClean="0"/>
            <a:t>(1922) </a:t>
          </a:r>
          <a:r>
            <a:rPr lang="en-US" sz="1400" b="0" dirty="0" smtClean="0"/>
            <a:t>First Radio </a:t>
          </a:r>
          <a:r>
            <a:rPr lang="en-US" sz="1400" b="0" dirty="0" err="1" smtClean="0"/>
            <a:t>Cammerical</a:t>
          </a:r>
          <a:r>
            <a:rPr lang="en-US" sz="1400" b="0" dirty="0" smtClean="0"/>
            <a:t> AT&amp;T's WEAF offers 10 mins for $100</a:t>
          </a:r>
          <a:endParaRPr lang="en-US" sz="1400" b="0" dirty="0"/>
        </a:p>
      </dgm:t>
    </dgm:pt>
    <dgm:pt modelId="{6C8F6784-6FC4-704F-8FE9-C67639CE0C43}" type="parTrans" cxnId="{B524F97E-6C60-344C-90A0-1A177FEF1FB1}">
      <dgm:prSet/>
      <dgm:spPr/>
      <dgm:t>
        <a:bodyPr/>
        <a:lstStyle/>
        <a:p>
          <a:endParaRPr lang="en-US"/>
        </a:p>
      </dgm:t>
    </dgm:pt>
    <dgm:pt modelId="{162A135E-E1EF-1C4D-95EB-76A328595552}" type="sibTrans" cxnId="{B524F97E-6C60-344C-90A0-1A177FEF1FB1}">
      <dgm:prSet/>
      <dgm:spPr/>
      <dgm:t>
        <a:bodyPr/>
        <a:lstStyle/>
        <a:p>
          <a:endParaRPr lang="en-US"/>
        </a:p>
      </dgm:t>
    </dgm:pt>
    <dgm:pt modelId="{6EFA1D77-2BD0-C14E-BD60-45E8E9D68E82}">
      <dgm:prSet phldrT="[Text]" custT="1"/>
      <dgm:spPr/>
      <dgm:t>
        <a:bodyPr/>
        <a:lstStyle/>
        <a:p>
          <a:r>
            <a:rPr lang="en-US" sz="1400" b="1" dirty="0" smtClean="0"/>
            <a:t>(1930s) </a:t>
          </a:r>
          <a:r>
            <a:rPr lang="en-US" sz="1400" b="0" dirty="0" smtClean="0"/>
            <a:t>Studio Branding of MGM, Paramount, and WB</a:t>
          </a:r>
          <a:endParaRPr lang="en-US" sz="1400" b="0" dirty="0"/>
        </a:p>
      </dgm:t>
    </dgm:pt>
    <dgm:pt modelId="{D74109BC-2831-D34B-8075-BA93FA32C29A}" type="parTrans" cxnId="{93BA0B35-6964-B849-A84C-BC1D582807A7}">
      <dgm:prSet/>
      <dgm:spPr/>
      <dgm:t>
        <a:bodyPr/>
        <a:lstStyle/>
        <a:p>
          <a:endParaRPr lang="en-US"/>
        </a:p>
      </dgm:t>
    </dgm:pt>
    <dgm:pt modelId="{10A2F21C-3D7F-7549-AC72-49F22C4E7BF8}" type="sibTrans" cxnId="{93BA0B35-6964-B849-A84C-BC1D582807A7}">
      <dgm:prSet/>
      <dgm:spPr/>
      <dgm:t>
        <a:bodyPr/>
        <a:lstStyle/>
        <a:p>
          <a:endParaRPr lang="en-US"/>
        </a:p>
      </dgm:t>
    </dgm:pt>
    <dgm:pt modelId="{9D9146EC-9F15-F446-9D7F-756AA531B8BF}">
      <dgm:prSet phldrT="[Text]" custT="1"/>
      <dgm:spPr/>
      <dgm:t>
        <a:bodyPr/>
        <a:lstStyle/>
        <a:p>
          <a:r>
            <a:rPr lang="en-US" sz="1400" b="1" dirty="0" smtClean="0"/>
            <a:t>(1939) </a:t>
          </a:r>
          <a:r>
            <a:rPr lang="en-US" sz="1400" dirty="0" smtClean="0"/>
            <a:t>First Television Set Premiered at New Work World's Fair</a:t>
          </a:r>
          <a:endParaRPr lang="en-US" sz="1400" dirty="0"/>
        </a:p>
      </dgm:t>
    </dgm:pt>
    <dgm:pt modelId="{797C6C8B-6CAB-AC42-B539-6E440DD31887}" type="parTrans" cxnId="{E04E19FC-AB39-1846-A027-32D7A213C367}">
      <dgm:prSet/>
      <dgm:spPr/>
      <dgm:t>
        <a:bodyPr/>
        <a:lstStyle/>
        <a:p>
          <a:endParaRPr lang="en-US"/>
        </a:p>
      </dgm:t>
    </dgm:pt>
    <dgm:pt modelId="{275C6AF6-A6F8-5A47-9E4B-FDC62A59FEEC}" type="sibTrans" cxnId="{E04E19FC-AB39-1846-A027-32D7A213C367}">
      <dgm:prSet/>
      <dgm:spPr/>
      <dgm:t>
        <a:bodyPr/>
        <a:lstStyle/>
        <a:p>
          <a:endParaRPr lang="en-US"/>
        </a:p>
      </dgm:t>
    </dgm:pt>
    <dgm:pt modelId="{21658B5E-5A18-DB42-A7E6-325F9B1B9465}" type="pres">
      <dgm:prSet presAssocID="{6B2B50DA-F2B2-644E-8E1B-BAA591B3E31B}" presName="Name0" presStyleCnt="0">
        <dgm:presLayoutVars>
          <dgm:dir/>
          <dgm:resizeHandles val="exact"/>
        </dgm:presLayoutVars>
      </dgm:prSet>
      <dgm:spPr/>
    </dgm:pt>
    <dgm:pt modelId="{2510E8E9-A78B-8443-ABE6-057C3374C546}" type="pres">
      <dgm:prSet presAssocID="{6B2B50DA-F2B2-644E-8E1B-BAA591B3E31B}" presName="arrow" presStyleLbl="bgShp" presStyleIdx="0" presStyleCnt="1" custLinFactNeighborX="-102" custLinFactNeighborY="9612"/>
      <dgm:spPr/>
    </dgm:pt>
    <dgm:pt modelId="{6ED84B01-436D-9B4D-94C1-05B581E701DB}" type="pres">
      <dgm:prSet presAssocID="{6B2B50DA-F2B2-644E-8E1B-BAA591B3E31B}" presName="points" presStyleCnt="0"/>
      <dgm:spPr/>
    </dgm:pt>
    <dgm:pt modelId="{E80F4ECD-8601-8D42-95B3-0DF10D0DC9D4}" type="pres">
      <dgm:prSet presAssocID="{E0DFEE24-1372-F040-8EE7-10E2E619BCAA}" presName="compositeA" presStyleCnt="0"/>
      <dgm:spPr/>
    </dgm:pt>
    <dgm:pt modelId="{B74CC1AF-6CC4-2B46-9460-5BABB21AD8AB}" type="pres">
      <dgm:prSet presAssocID="{E0DFEE24-1372-F040-8EE7-10E2E619BCAA}" presName="textA" presStyleLbl="revTx" presStyleIdx="0" presStyleCnt="8" custScaleX="139393" custLinFactNeighborX="53287" custLinFactNeighborY="-6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EB11AF-0BD3-0E4E-89FB-04F5A023E27C}" type="pres">
      <dgm:prSet presAssocID="{E0DFEE24-1372-F040-8EE7-10E2E619BCAA}" presName="circleA" presStyleLbl="node1" presStyleIdx="0" presStyleCnt="8" custLinFactX="11723" custLinFactNeighborX="100000" custLinFactNeighborY="-60739"/>
      <dgm:spPr/>
    </dgm:pt>
    <dgm:pt modelId="{8827C342-5C9C-B241-B7F7-13E36BA9D72E}" type="pres">
      <dgm:prSet presAssocID="{E0DFEE24-1372-F040-8EE7-10E2E619BCAA}" presName="spaceA" presStyleCnt="0"/>
      <dgm:spPr/>
    </dgm:pt>
    <dgm:pt modelId="{B1B81B59-FA8E-7241-8D25-E6A132BC131D}" type="pres">
      <dgm:prSet presAssocID="{FCEA5AE9-AB7F-3246-8C7E-551760AE8914}" presName="space" presStyleCnt="0"/>
      <dgm:spPr/>
    </dgm:pt>
    <dgm:pt modelId="{5B7172B1-74F8-FB4D-BBAE-3E5DC4E20917}" type="pres">
      <dgm:prSet presAssocID="{2A5AFC21-BCFD-B94B-966A-B19A0AE24C15}" presName="compositeB" presStyleCnt="0"/>
      <dgm:spPr/>
    </dgm:pt>
    <dgm:pt modelId="{6DBA0438-539C-9549-A67C-033A8DA8EB25}" type="pres">
      <dgm:prSet presAssocID="{2A5AFC21-BCFD-B94B-966A-B19A0AE24C15}" presName="textB" presStyleLbl="revTx" presStyleIdx="1" presStyleCnt="8" custScaleX="223926" custScaleY="30242" custLinFactY="-45447" custLinFactNeighborX="-2477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D3949-6C6A-7249-86CB-4668033C8BF0}" type="pres">
      <dgm:prSet presAssocID="{2A5AFC21-BCFD-B94B-966A-B19A0AE24C15}" presName="circleB" presStyleLbl="node1" presStyleIdx="1" presStyleCnt="8" custLinFactX="-4645" custLinFactY="-18175" custLinFactNeighborX="-100000" custLinFactNeighborY="-100000"/>
      <dgm:spPr>
        <a:solidFill>
          <a:schemeClr val="accent1"/>
        </a:solidFill>
      </dgm:spPr>
    </dgm:pt>
    <dgm:pt modelId="{8135F4B3-3D50-4F41-8B01-E8528657BE0C}" type="pres">
      <dgm:prSet presAssocID="{2A5AFC21-BCFD-B94B-966A-B19A0AE24C15}" presName="spaceB" presStyleCnt="0"/>
      <dgm:spPr/>
    </dgm:pt>
    <dgm:pt modelId="{DD94FD90-33EB-0E4D-9A8F-F2111E131018}" type="pres">
      <dgm:prSet presAssocID="{60403CC6-3A08-A64B-A6ED-3EDEFCAC796D}" presName="space" presStyleCnt="0"/>
      <dgm:spPr/>
    </dgm:pt>
    <dgm:pt modelId="{50DD4485-867E-2B4E-B988-ED58E3E01EDA}" type="pres">
      <dgm:prSet presAssocID="{7FE89055-4345-5245-8460-9EE7B7DD7BC8}" presName="compositeA" presStyleCnt="0"/>
      <dgm:spPr/>
    </dgm:pt>
    <dgm:pt modelId="{89AB10AF-4A91-0F47-A530-2735CFCCF49C}" type="pres">
      <dgm:prSet presAssocID="{7FE89055-4345-5245-8460-9EE7B7DD7BC8}" presName="textA" presStyleLbl="revTx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BF0F5D-6FEA-5347-991E-463AE919AE56}" type="pres">
      <dgm:prSet presAssocID="{7FE89055-4345-5245-8460-9EE7B7DD7BC8}" presName="circleA" presStyleLbl="node1" presStyleIdx="2" presStyleCnt="8" custLinFactNeighborY="-55942"/>
      <dgm:spPr/>
    </dgm:pt>
    <dgm:pt modelId="{160F7E46-0404-4D40-B76C-A3D89FB11403}" type="pres">
      <dgm:prSet presAssocID="{7FE89055-4345-5245-8460-9EE7B7DD7BC8}" presName="spaceA" presStyleCnt="0"/>
      <dgm:spPr/>
    </dgm:pt>
    <dgm:pt modelId="{088AB8FD-F456-5F47-9CA5-C24C3B304D44}" type="pres">
      <dgm:prSet presAssocID="{162A135E-E1EF-1C4D-95EB-76A328595552}" presName="space" presStyleCnt="0"/>
      <dgm:spPr/>
    </dgm:pt>
    <dgm:pt modelId="{DA4067AF-5105-5940-A07C-04E459E46C9D}" type="pres">
      <dgm:prSet presAssocID="{EAB5F117-D9CD-A840-A5CE-10209BF16072}" presName="compositeB" presStyleCnt="0"/>
      <dgm:spPr/>
    </dgm:pt>
    <dgm:pt modelId="{9E0C39C4-E33A-7542-BBBA-69B1821D6997}" type="pres">
      <dgm:prSet presAssocID="{EAB5F117-D9CD-A840-A5CE-10209BF16072}" presName="textB" presStyleLbl="revTx" presStyleIdx="3" presStyleCnt="8" custScaleY="25226" custLinFactX="-9686" custLinFactNeighborX="-100000" custLinFactNeighborY="-306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1FB33-3252-6B46-A166-C7542AB28443}" type="pres">
      <dgm:prSet presAssocID="{EAB5F117-D9CD-A840-A5CE-10209BF16072}" presName="circleB" presStyleLbl="node1" presStyleIdx="3" presStyleCnt="8" custLinFactX="-100000" custLinFactNeighborX="-123192" custLinFactNeighborY="61163"/>
      <dgm:spPr>
        <a:solidFill>
          <a:schemeClr val="accent2"/>
        </a:solidFill>
      </dgm:spPr>
    </dgm:pt>
    <dgm:pt modelId="{05753639-6484-E34C-A6A9-36F2FEC82140}" type="pres">
      <dgm:prSet presAssocID="{EAB5F117-D9CD-A840-A5CE-10209BF16072}" presName="spaceB" presStyleCnt="0"/>
      <dgm:spPr/>
    </dgm:pt>
    <dgm:pt modelId="{147957B7-73DD-A04F-824D-1C6D066FB5DB}" type="pres">
      <dgm:prSet presAssocID="{D771D2E9-4029-084B-A015-5B268DA2D984}" presName="space" presStyleCnt="0"/>
      <dgm:spPr/>
    </dgm:pt>
    <dgm:pt modelId="{4A21FD7C-204E-0040-AAFA-CC34A032EBFA}" type="pres">
      <dgm:prSet presAssocID="{643CA039-B742-424C-BA38-D260E19DC74B}" presName="compositeA" presStyleCnt="0"/>
      <dgm:spPr/>
    </dgm:pt>
    <dgm:pt modelId="{8CC115CD-E473-704B-9426-35D72A3932EE}" type="pres">
      <dgm:prSet presAssocID="{643CA039-B742-424C-BA38-D260E19DC74B}" presName="textA" presStyleLbl="revTx" presStyleIdx="4" presStyleCnt="8" custScaleX="147901" custLinFactNeighborX="-16045" custLinFactNeighborY="-6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26B29-36DA-2B49-A58A-D275068E8C4A}" type="pres">
      <dgm:prSet presAssocID="{643CA039-B742-424C-BA38-D260E19DC74B}" presName="circleA" presStyleLbl="node1" presStyleIdx="4" presStyleCnt="8" custLinFactNeighborX="-12086" custLinFactNeighborY="-53423"/>
      <dgm:spPr>
        <a:solidFill>
          <a:schemeClr val="accent1"/>
        </a:solidFill>
      </dgm:spPr>
    </dgm:pt>
    <dgm:pt modelId="{4C4A9D82-A837-9E47-830F-30ABA4716FC6}" type="pres">
      <dgm:prSet presAssocID="{643CA039-B742-424C-BA38-D260E19DC74B}" presName="spaceA" presStyleCnt="0"/>
      <dgm:spPr/>
    </dgm:pt>
    <dgm:pt modelId="{B592B3C5-1E3B-1C44-BAA7-93F701001E2A}" type="pres">
      <dgm:prSet presAssocID="{0E4127F9-D0D7-E845-BECF-385F9FEE7190}" presName="space" presStyleCnt="0"/>
      <dgm:spPr/>
    </dgm:pt>
    <dgm:pt modelId="{09A9F907-B0BD-2943-B2F9-C282D82C2FBA}" type="pres">
      <dgm:prSet presAssocID="{6EFA1D77-2BD0-C14E-BD60-45E8E9D68E82}" presName="compositeB" presStyleCnt="0"/>
      <dgm:spPr/>
    </dgm:pt>
    <dgm:pt modelId="{F6F456B7-52B5-A44E-9CB0-CDE7BB64C15A}" type="pres">
      <dgm:prSet presAssocID="{6EFA1D77-2BD0-C14E-BD60-45E8E9D68E82}" presName="textB" presStyleLbl="revTx" presStyleIdx="5" presStyleCnt="8" custLinFactY="-13028" custLinFactNeighborX="237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69EE28-5AFC-BE4C-B593-1C277F497E2C}" type="pres">
      <dgm:prSet presAssocID="{6EFA1D77-2BD0-C14E-BD60-45E8E9D68E82}" presName="circleB" presStyleLbl="node1" presStyleIdx="5" presStyleCnt="8" custLinFactNeighborX="-7141" custLinFactNeighborY="-48411"/>
      <dgm:spPr/>
    </dgm:pt>
    <dgm:pt modelId="{3B83ED80-04F9-5C4E-A927-B866C78F0555}" type="pres">
      <dgm:prSet presAssocID="{6EFA1D77-2BD0-C14E-BD60-45E8E9D68E82}" presName="spaceB" presStyleCnt="0"/>
      <dgm:spPr/>
    </dgm:pt>
    <dgm:pt modelId="{ACFE68F5-7E3E-C841-968F-B68847618D66}" type="pres">
      <dgm:prSet presAssocID="{10A2F21C-3D7F-7549-AC72-49F22C4E7BF8}" presName="space" presStyleCnt="0"/>
      <dgm:spPr/>
    </dgm:pt>
    <dgm:pt modelId="{C068EF76-84A9-1B44-B88D-2D3BB1BB817C}" type="pres">
      <dgm:prSet presAssocID="{E0498F97-2E47-F54F-BD8F-643E13782147}" presName="compositeA" presStyleCnt="0"/>
      <dgm:spPr/>
    </dgm:pt>
    <dgm:pt modelId="{E181FD08-836C-914F-83F7-70F9876ABA5C}" type="pres">
      <dgm:prSet presAssocID="{E0498F97-2E47-F54F-BD8F-643E13782147}" presName="textA" presStyleLbl="revTx" presStyleIdx="6" presStyleCnt="8" custLinFactY="38601" custLinFactNeighborX="1194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6DC4FB-8B29-F840-B198-BEBD70962DBB}" type="pres">
      <dgm:prSet presAssocID="{E0498F97-2E47-F54F-BD8F-643E13782147}" presName="circleA" presStyleLbl="node1" presStyleIdx="6" presStyleCnt="8" custLinFactY="32654" custLinFactNeighborX="21530" custLinFactNeighborY="100000"/>
      <dgm:spPr>
        <a:solidFill>
          <a:schemeClr val="accent2"/>
        </a:solidFill>
      </dgm:spPr>
    </dgm:pt>
    <dgm:pt modelId="{5E9B0436-4E2D-EA45-91B3-14E2546622E4}" type="pres">
      <dgm:prSet presAssocID="{E0498F97-2E47-F54F-BD8F-643E13782147}" presName="spaceA" presStyleCnt="0"/>
      <dgm:spPr/>
    </dgm:pt>
    <dgm:pt modelId="{FB59448D-B0B8-034F-AEE1-6CB010B9371B}" type="pres">
      <dgm:prSet presAssocID="{F5443130-D26B-E04D-890E-28636778BB5F}" presName="space" presStyleCnt="0"/>
      <dgm:spPr/>
    </dgm:pt>
    <dgm:pt modelId="{62FAEEF0-D3E1-3948-BB20-81287E49E7B2}" type="pres">
      <dgm:prSet presAssocID="{9D9146EC-9F15-F446-9D7F-756AA531B8BF}" presName="compositeB" presStyleCnt="0"/>
      <dgm:spPr/>
    </dgm:pt>
    <dgm:pt modelId="{947EAF79-AC69-5E40-81A0-06D7399600F6}" type="pres">
      <dgm:prSet presAssocID="{9D9146EC-9F15-F446-9D7F-756AA531B8BF}" presName="textB" presStyleLbl="revTx" presStyleIdx="7" presStyleCnt="8" custLinFactY="-20776" custLinFactNeighborX="1099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1BD5C-B131-4642-829F-9DD6071EA700}" type="pres">
      <dgm:prSet presAssocID="{9D9146EC-9F15-F446-9D7F-756AA531B8BF}" presName="circleB" presStyleLbl="node1" presStyleIdx="7" presStyleCnt="8" custLinFactNeighborX="10154" custLinFactNeighborY="-42478"/>
      <dgm:spPr/>
    </dgm:pt>
    <dgm:pt modelId="{5424E0A2-794C-5644-8187-42C0FFF1160E}" type="pres">
      <dgm:prSet presAssocID="{9D9146EC-9F15-F446-9D7F-756AA531B8BF}" presName="spaceB" presStyleCnt="0"/>
      <dgm:spPr/>
    </dgm:pt>
  </dgm:ptLst>
  <dgm:cxnLst>
    <dgm:cxn modelId="{80F8FFA6-41AF-6C48-8552-D18D65B23DBB}" srcId="{6B2B50DA-F2B2-644E-8E1B-BAA591B3E31B}" destId="{E0DFEE24-1372-F040-8EE7-10E2E619BCAA}" srcOrd="0" destOrd="0" parTransId="{ED4B3DC6-8644-E14F-A691-1489C45F6D00}" sibTransId="{FCEA5AE9-AB7F-3246-8C7E-551760AE8914}"/>
    <dgm:cxn modelId="{DCEE6737-BAA7-264B-BA26-55CD49A56E75}" srcId="{6B2B50DA-F2B2-644E-8E1B-BAA591B3E31B}" destId="{2A5AFC21-BCFD-B94B-966A-B19A0AE24C15}" srcOrd="1" destOrd="0" parTransId="{6573E57A-B856-5F4B-BAFD-07FCC4FA1F1D}" sibTransId="{60403CC6-3A08-A64B-A6ED-3EDEFCAC796D}"/>
    <dgm:cxn modelId="{E5D6C6AB-1046-FE41-BC17-EDD9370939AA}" srcId="{6B2B50DA-F2B2-644E-8E1B-BAA591B3E31B}" destId="{E0498F97-2E47-F54F-BD8F-643E13782147}" srcOrd="6" destOrd="0" parTransId="{722E52BA-2126-9147-9A49-CDE0CB4FAD3F}" sibTransId="{F5443130-D26B-E04D-890E-28636778BB5F}"/>
    <dgm:cxn modelId="{93BA0B35-6964-B849-A84C-BC1D582807A7}" srcId="{6B2B50DA-F2B2-644E-8E1B-BAA591B3E31B}" destId="{6EFA1D77-2BD0-C14E-BD60-45E8E9D68E82}" srcOrd="5" destOrd="0" parTransId="{D74109BC-2831-D34B-8075-BA93FA32C29A}" sibTransId="{10A2F21C-3D7F-7549-AC72-49F22C4E7BF8}"/>
    <dgm:cxn modelId="{B0A3D2A9-5E53-F74F-B4E2-A8C9AA3D4750}" srcId="{6B2B50DA-F2B2-644E-8E1B-BAA591B3E31B}" destId="{643CA039-B742-424C-BA38-D260E19DC74B}" srcOrd="4" destOrd="0" parTransId="{8B409B3C-D0B8-C344-BF29-7CD4BA87C584}" sibTransId="{0E4127F9-D0D7-E845-BECF-385F9FEE7190}"/>
    <dgm:cxn modelId="{85BCE139-EBD9-E647-A3D4-047E8660A393}" type="presOf" srcId="{E0498F97-2E47-F54F-BD8F-643E13782147}" destId="{E181FD08-836C-914F-83F7-70F9876ABA5C}" srcOrd="0" destOrd="0" presId="urn:microsoft.com/office/officeart/2005/8/layout/hProcess11"/>
    <dgm:cxn modelId="{F6D0C29C-07FA-3049-98E8-1E19B4A45D1C}" type="presOf" srcId="{9D9146EC-9F15-F446-9D7F-756AA531B8BF}" destId="{947EAF79-AC69-5E40-81A0-06D7399600F6}" srcOrd="0" destOrd="0" presId="urn:microsoft.com/office/officeart/2005/8/layout/hProcess11"/>
    <dgm:cxn modelId="{895078BF-ABE1-B443-994F-8928E8206A46}" srcId="{6B2B50DA-F2B2-644E-8E1B-BAA591B3E31B}" destId="{EAB5F117-D9CD-A840-A5CE-10209BF16072}" srcOrd="3" destOrd="0" parTransId="{7AA3D3B5-EFF7-2E4E-A1B9-72122A688F14}" sibTransId="{D771D2E9-4029-084B-A015-5B268DA2D984}"/>
    <dgm:cxn modelId="{FC9B369B-1231-6B46-A2AD-B8EA70F0D9DF}" type="presOf" srcId="{E0DFEE24-1372-F040-8EE7-10E2E619BCAA}" destId="{B74CC1AF-6CC4-2B46-9460-5BABB21AD8AB}" srcOrd="0" destOrd="0" presId="urn:microsoft.com/office/officeart/2005/8/layout/hProcess11"/>
    <dgm:cxn modelId="{DDF671C4-19BE-A44B-BB48-1D079C2DCD1B}" type="presOf" srcId="{2A5AFC21-BCFD-B94B-966A-B19A0AE24C15}" destId="{6DBA0438-539C-9549-A67C-033A8DA8EB25}" srcOrd="0" destOrd="0" presId="urn:microsoft.com/office/officeart/2005/8/layout/hProcess11"/>
    <dgm:cxn modelId="{BEC3CE87-6372-F74D-9A98-3635C6B73D4F}" type="presOf" srcId="{6EFA1D77-2BD0-C14E-BD60-45E8E9D68E82}" destId="{F6F456B7-52B5-A44E-9CB0-CDE7BB64C15A}" srcOrd="0" destOrd="0" presId="urn:microsoft.com/office/officeart/2005/8/layout/hProcess11"/>
    <dgm:cxn modelId="{AF4F5C33-4F11-AF48-9CCF-57F395F2D519}" type="presOf" srcId="{EAB5F117-D9CD-A840-A5CE-10209BF16072}" destId="{9E0C39C4-E33A-7542-BBBA-69B1821D6997}" srcOrd="0" destOrd="0" presId="urn:microsoft.com/office/officeart/2005/8/layout/hProcess11"/>
    <dgm:cxn modelId="{C8151DB9-7D60-0F42-9DAF-59EFD9556D02}" type="presOf" srcId="{643CA039-B742-424C-BA38-D260E19DC74B}" destId="{8CC115CD-E473-704B-9426-35D72A3932EE}" srcOrd="0" destOrd="0" presId="urn:microsoft.com/office/officeart/2005/8/layout/hProcess11"/>
    <dgm:cxn modelId="{B2273BA0-1AF0-7343-9DC8-AD6896D1B793}" type="presOf" srcId="{6B2B50DA-F2B2-644E-8E1B-BAA591B3E31B}" destId="{21658B5E-5A18-DB42-A7E6-325F9B1B9465}" srcOrd="0" destOrd="0" presId="urn:microsoft.com/office/officeart/2005/8/layout/hProcess11"/>
    <dgm:cxn modelId="{B524F97E-6C60-344C-90A0-1A177FEF1FB1}" srcId="{6B2B50DA-F2B2-644E-8E1B-BAA591B3E31B}" destId="{7FE89055-4345-5245-8460-9EE7B7DD7BC8}" srcOrd="2" destOrd="0" parTransId="{6C8F6784-6FC4-704F-8FE9-C67639CE0C43}" sibTransId="{162A135E-E1EF-1C4D-95EB-76A328595552}"/>
    <dgm:cxn modelId="{2FD9EF5C-BDEB-4142-9CBD-6AE1F7FA872F}" type="presOf" srcId="{7FE89055-4345-5245-8460-9EE7B7DD7BC8}" destId="{89AB10AF-4A91-0F47-A530-2735CFCCF49C}" srcOrd="0" destOrd="0" presId="urn:microsoft.com/office/officeart/2005/8/layout/hProcess11"/>
    <dgm:cxn modelId="{E04E19FC-AB39-1846-A027-32D7A213C367}" srcId="{6B2B50DA-F2B2-644E-8E1B-BAA591B3E31B}" destId="{9D9146EC-9F15-F446-9D7F-756AA531B8BF}" srcOrd="7" destOrd="0" parTransId="{797C6C8B-6CAB-AC42-B539-6E440DD31887}" sibTransId="{275C6AF6-A6F8-5A47-9E4B-FDC62A59FEEC}"/>
    <dgm:cxn modelId="{99302570-ADCC-2D4D-B050-668C31D1C91B}" type="presParOf" srcId="{21658B5E-5A18-DB42-A7E6-325F9B1B9465}" destId="{2510E8E9-A78B-8443-ABE6-057C3374C546}" srcOrd="0" destOrd="0" presId="urn:microsoft.com/office/officeart/2005/8/layout/hProcess11"/>
    <dgm:cxn modelId="{02580D31-C542-FF4D-A592-471BFB7B5660}" type="presParOf" srcId="{21658B5E-5A18-DB42-A7E6-325F9B1B9465}" destId="{6ED84B01-436D-9B4D-94C1-05B581E701DB}" srcOrd="1" destOrd="0" presId="urn:microsoft.com/office/officeart/2005/8/layout/hProcess11"/>
    <dgm:cxn modelId="{DDC8E69D-5E05-0649-96F8-FD5A1D468671}" type="presParOf" srcId="{6ED84B01-436D-9B4D-94C1-05B581E701DB}" destId="{E80F4ECD-8601-8D42-95B3-0DF10D0DC9D4}" srcOrd="0" destOrd="0" presId="urn:microsoft.com/office/officeart/2005/8/layout/hProcess11"/>
    <dgm:cxn modelId="{8FAFFC29-CEDB-B14C-B99B-B93F87C26275}" type="presParOf" srcId="{E80F4ECD-8601-8D42-95B3-0DF10D0DC9D4}" destId="{B74CC1AF-6CC4-2B46-9460-5BABB21AD8AB}" srcOrd="0" destOrd="0" presId="urn:microsoft.com/office/officeart/2005/8/layout/hProcess11"/>
    <dgm:cxn modelId="{C7D5FBCA-F69F-3942-9FC0-56996870C284}" type="presParOf" srcId="{E80F4ECD-8601-8D42-95B3-0DF10D0DC9D4}" destId="{3FEB11AF-0BD3-0E4E-89FB-04F5A023E27C}" srcOrd="1" destOrd="0" presId="urn:microsoft.com/office/officeart/2005/8/layout/hProcess11"/>
    <dgm:cxn modelId="{BB71CFF1-9656-F940-9740-03DDD81F2402}" type="presParOf" srcId="{E80F4ECD-8601-8D42-95B3-0DF10D0DC9D4}" destId="{8827C342-5C9C-B241-B7F7-13E36BA9D72E}" srcOrd="2" destOrd="0" presId="urn:microsoft.com/office/officeart/2005/8/layout/hProcess11"/>
    <dgm:cxn modelId="{8B12CBB7-30B9-504D-A4E6-CA03A9BFFD8C}" type="presParOf" srcId="{6ED84B01-436D-9B4D-94C1-05B581E701DB}" destId="{B1B81B59-FA8E-7241-8D25-E6A132BC131D}" srcOrd="1" destOrd="0" presId="urn:microsoft.com/office/officeart/2005/8/layout/hProcess11"/>
    <dgm:cxn modelId="{090A9C69-5081-EB4B-978D-4D9F45A3B595}" type="presParOf" srcId="{6ED84B01-436D-9B4D-94C1-05B581E701DB}" destId="{5B7172B1-74F8-FB4D-BBAE-3E5DC4E20917}" srcOrd="2" destOrd="0" presId="urn:microsoft.com/office/officeart/2005/8/layout/hProcess11"/>
    <dgm:cxn modelId="{056E33DC-A649-4042-A287-57A50AD3B61E}" type="presParOf" srcId="{5B7172B1-74F8-FB4D-BBAE-3E5DC4E20917}" destId="{6DBA0438-539C-9549-A67C-033A8DA8EB25}" srcOrd="0" destOrd="0" presId="urn:microsoft.com/office/officeart/2005/8/layout/hProcess11"/>
    <dgm:cxn modelId="{7537D357-D154-174E-A122-551255F19811}" type="presParOf" srcId="{5B7172B1-74F8-FB4D-BBAE-3E5DC4E20917}" destId="{67DD3949-6C6A-7249-86CB-4668033C8BF0}" srcOrd="1" destOrd="0" presId="urn:microsoft.com/office/officeart/2005/8/layout/hProcess11"/>
    <dgm:cxn modelId="{0744C901-8E16-4F41-902E-EE851CE3DFD7}" type="presParOf" srcId="{5B7172B1-74F8-FB4D-BBAE-3E5DC4E20917}" destId="{8135F4B3-3D50-4F41-8B01-E8528657BE0C}" srcOrd="2" destOrd="0" presId="urn:microsoft.com/office/officeart/2005/8/layout/hProcess11"/>
    <dgm:cxn modelId="{24194A47-8CE7-7148-B159-3A8AC1376179}" type="presParOf" srcId="{6ED84B01-436D-9B4D-94C1-05B581E701DB}" destId="{DD94FD90-33EB-0E4D-9A8F-F2111E131018}" srcOrd="3" destOrd="0" presId="urn:microsoft.com/office/officeart/2005/8/layout/hProcess11"/>
    <dgm:cxn modelId="{63EFB898-0F94-A143-B88C-7D2203E65D6F}" type="presParOf" srcId="{6ED84B01-436D-9B4D-94C1-05B581E701DB}" destId="{50DD4485-867E-2B4E-B988-ED58E3E01EDA}" srcOrd="4" destOrd="0" presId="urn:microsoft.com/office/officeart/2005/8/layout/hProcess11"/>
    <dgm:cxn modelId="{D38F2A2D-5E45-0341-8C62-AA1C430BA45A}" type="presParOf" srcId="{50DD4485-867E-2B4E-B988-ED58E3E01EDA}" destId="{89AB10AF-4A91-0F47-A530-2735CFCCF49C}" srcOrd="0" destOrd="0" presId="urn:microsoft.com/office/officeart/2005/8/layout/hProcess11"/>
    <dgm:cxn modelId="{00D5F547-2374-2144-92E3-364F762875D8}" type="presParOf" srcId="{50DD4485-867E-2B4E-B988-ED58E3E01EDA}" destId="{98BF0F5D-6FEA-5347-991E-463AE919AE56}" srcOrd="1" destOrd="0" presId="urn:microsoft.com/office/officeart/2005/8/layout/hProcess11"/>
    <dgm:cxn modelId="{AFD6AAC8-C8E3-EF49-9CC1-A4F05421F520}" type="presParOf" srcId="{50DD4485-867E-2B4E-B988-ED58E3E01EDA}" destId="{160F7E46-0404-4D40-B76C-A3D89FB11403}" srcOrd="2" destOrd="0" presId="urn:microsoft.com/office/officeart/2005/8/layout/hProcess11"/>
    <dgm:cxn modelId="{CDBEEEE7-872D-C842-A1F2-442F2C3614CD}" type="presParOf" srcId="{6ED84B01-436D-9B4D-94C1-05B581E701DB}" destId="{088AB8FD-F456-5F47-9CA5-C24C3B304D44}" srcOrd="5" destOrd="0" presId="urn:microsoft.com/office/officeart/2005/8/layout/hProcess11"/>
    <dgm:cxn modelId="{78BA7F8A-3EFD-8B48-A26B-AAC8E37AE9D1}" type="presParOf" srcId="{6ED84B01-436D-9B4D-94C1-05B581E701DB}" destId="{DA4067AF-5105-5940-A07C-04E459E46C9D}" srcOrd="6" destOrd="0" presId="urn:microsoft.com/office/officeart/2005/8/layout/hProcess11"/>
    <dgm:cxn modelId="{480D24B1-1F1F-6D40-BD39-9FF912389835}" type="presParOf" srcId="{DA4067AF-5105-5940-A07C-04E459E46C9D}" destId="{9E0C39C4-E33A-7542-BBBA-69B1821D6997}" srcOrd="0" destOrd="0" presId="urn:microsoft.com/office/officeart/2005/8/layout/hProcess11"/>
    <dgm:cxn modelId="{B2080EBA-4D74-2C49-8698-8726F650E473}" type="presParOf" srcId="{DA4067AF-5105-5940-A07C-04E459E46C9D}" destId="{F9B1FB33-3252-6B46-A166-C7542AB28443}" srcOrd="1" destOrd="0" presId="urn:microsoft.com/office/officeart/2005/8/layout/hProcess11"/>
    <dgm:cxn modelId="{E54D033D-B89B-7D43-8722-1B68FBAE6575}" type="presParOf" srcId="{DA4067AF-5105-5940-A07C-04E459E46C9D}" destId="{05753639-6484-E34C-A6A9-36F2FEC82140}" srcOrd="2" destOrd="0" presId="urn:microsoft.com/office/officeart/2005/8/layout/hProcess11"/>
    <dgm:cxn modelId="{B3D7452C-394C-B14F-BFB2-579D6CA451F8}" type="presParOf" srcId="{6ED84B01-436D-9B4D-94C1-05B581E701DB}" destId="{147957B7-73DD-A04F-824D-1C6D066FB5DB}" srcOrd="7" destOrd="0" presId="urn:microsoft.com/office/officeart/2005/8/layout/hProcess11"/>
    <dgm:cxn modelId="{233EB629-ECBA-9649-AE07-9597BCB24519}" type="presParOf" srcId="{6ED84B01-436D-9B4D-94C1-05B581E701DB}" destId="{4A21FD7C-204E-0040-AAFA-CC34A032EBFA}" srcOrd="8" destOrd="0" presId="urn:microsoft.com/office/officeart/2005/8/layout/hProcess11"/>
    <dgm:cxn modelId="{09EB4C3E-DD24-8A47-88AC-0989042E6ED4}" type="presParOf" srcId="{4A21FD7C-204E-0040-AAFA-CC34A032EBFA}" destId="{8CC115CD-E473-704B-9426-35D72A3932EE}" srcOrd="0" destOrd="0" presId="urn:microsoft.com/office/officeart/2005/8/layout/hProcess11"/>
    <dgm:cxn modelId="{26E31740-5495-864F-960B-905CC32E40E2}" type="presParOf" srcId="{4A21FD7C-204E-0040-AAFA-CC34A032EBFA}" destId="{4FA26B29-36DA-2B49-A58A-D275068E8C4A}" srcOrd="1" destOrd="0" presId="urn:microsoft.com/office/officeart/2005/8/layout/hProcess11"/>
    <dgm:cxn modelId="{B47A9390-69AA-B549-ADC2-20422CD1D028}" type="presParOf" srcId="{4A21FD7C-204E-0040-AAFA-CC34A032EBFA}" destId="{4C4A9D82-A837-9E47-830F-30ABA4716FC6}" srcOrd="2" destOrd="0" presId="urn:microsoft.com/office/officeart/2005/8/layout/hProcess11"/>
    <dgm:cxn modelId="{532E52BF-17E6-7843-8608-1CD528136DB0}" type="presParOf" srcId="{6ED84B01-436D-9B4D-94C1-05B581E701DB}" destId="{B592B3C5-1E3B-1C44-BAA7-93F701001E2A}" srcOrd="9" destOrd="0" presId="urn:microsoft.com/office/officeart/2005/8/layout/hProcess11"/>
    <dgm:cxn modelId="{7F143D5F-AD33-DD47-A037-D743388DF978}" type="presParOf" srcId="{6ED84B01-436D-9B4D-94C1-05B581E701DB}" destId="{09A9F907-B0BD-2943-B2F9-C282D82C2FBA}" srcOrd="10" destOrd="0" presId="urn:microsoft.com/office/officeart/2005/8/layout/hProcess11"/>
    <dgm:cxn modelId="{63E7A275-B998-A644-8DB2-534049C0D0DB}" type="presParOf" srcId="{09A9F907-B0BD-2943-B2F9-C282D82C2FBA}" destId="{F6F456B7-52B5-A44E-9CB0-CDE7BB64C15A}" srcOrd="0" destOrd="0" presId="urn:microsoft.com/office/officeart/2005/8/layout/hProcess11"/>
    <dgm:cxn modelId="{7EAD5D1E-7E8D-9C49-91AA-9C4BB47558F3}" type="presParOf" srcId="{09A9F907-B0BD-2943-B2F9-C282D82C2FBA}" destId="{1569EE28-5AFC-BE4C-B593-1C277F497E2C}" srcOrd="1" destOrd="0" presId="urn:microsoft.com/office/officeart/2005/8/layout/hProcess11"/>
    <dgm:cxn modelId="{96B3AF26-5963-3841-83EE-3CEBD15D6A19}" type="presParOf" srcId="{09A9F907-B0BD-2943-B2F9-C282D82C2FBA}" destId="{3B83ED80-04F9-5C4E-A927-B866C78F0555}" srcOrd="2" destOrd="0" presId="urn:microsoft.com/office/officeart/2005/8/layout/hProcess11"/>
    <dgm:cxn modelId="{1FF67DDD-2460-0244-85E6-7C4718594DD9}" type="presParOf" srcId="{6ED84B01-436D-9B4D-94C1-05B581E701DB}" destId="{ACFE68F5-7E3E-C841-968F-B68847618D66}" srcOrd="11" destOrd="0" presId="urn:microsoft.com/office/officeart/2005/8/layout/hProcess11"/>
    <dgm:cxn modelId="{D96DCDA0-0106-FC40-80B9-46800956A92B}" type="presParOf" srcId="{6ED84B01-436D-9B4D-94C1-05B581E701DB}" destId="{C068EF76-84A9-1B44-B88D-2D3BB1BB817C}" srcOrd="12" destOrd="0" presId="urn:microsoft.com/office/officeart/2005/8/layout/hProcess11"/>
    <dgm:cxn modelId="{26B69502-CC46-8A4A-9F30-EEECA67F4549}" type="presParOf" srcId="{C068EF76-84A9-1B44-B88D-2D3BB1BB817C}" destId="{E181FD08-836C-914F-83F7-70F9876ABA5C}" srcOrd="0" destOrd="0" presId="urn:microsoft.com/office/officeart/2005/8/layout/hProcess11"/>
    <dgm:cxn modelId="{A60D58A9-6C8D-674C-985B-41E1B59D14BD}" type="presParOf" srcId="{C068EF76-84A9-1B44-B88D-2D3BB1BB817C}" destId="{C16DC4FB-8B29-F840-B198-BEBD70962DBB}" srcOrd="1" destOrd="0" presId="urn:microsoft.com/office/officeart/2005/8/layout/hProcess11"/>
    <dgm:cxn modelId="{30919866-36E8-BD40-9568-635EA2DD5B4B}" type="presParOf" srcId="{C068EF76-84A9-1B44-B88D-2D3BB1BB817C}" destId="{5E9B0436-4E2D-EA45-91B3-14E2546622E4}" srcOrd="2" destOrd="0" presId="urn:microsoft.com/office/officeart/2005/8/layout/hProcess11"/>
    <dgm:cxn modelId="{81C17F62-4A7E-4D46-BF4E-871F3A7800CE}" type="presParOf" srcId="{6ED84B01-436D-9B4D-94C1-05B581E701DB}" destId="{FB59448D-B0B8-034F-AEE1-6CB010B9371B}" srcOrd="13" destOrd="0" presId="urn:microsoft.com/office/officeart/2005/8/layout/hProcess11"/>
    <dgm:cxn modelId="{643ED2F1-4BEB-C042-9B46-7D4A40F003FF}" type="presParOf" srcId="{6ED84B01-436D-9B4D-94C1-05B581E701DB}" destId="{62FAEEF0-D3E1-3948-BB20-81287E49E7B2}" srcOrd="14" destOrd="0" presId="urn:microsoft.com/office/officeart/2005/8/layout/hProcess11"/>
    <dgm:cxn modelId="{37236ABF-0FD3-5D48-A79A-EE00126674FF}" type="presParOf" srcId="{62FAEEF0-D3E1-3948-BB20-81287E49E7B2}" destId="{947EAF79-AC69-5E40-81A0-06D7399600F6}" srcOrd="0" destOrd="0" presId="urn:microsoft.com/office/officeart/2005/8/layout/hProcess11"/>
    <dgm:cxn modelId="{5C44B255-7EBB-684D-907A-2EB01E11DC0C}" type="presParOf" srcId="{62FAEEF0-D3E1-3948-BB20-81287E49E7B2}" destId="{71A1BD5C-B131-4642-829F-9DD6071EA700}" srcOrd="1" destOrd="0" presId="urn:microsoft.com/office/officeart/2005/8/layout/hProcess11"/>
    <dgm:cxn modelId="{58BFACCF-EE73-9049-8014-88DAD408D1D3}" type="presParOf" srcId="{62FAEEF0-D3E1-3948-BB20-81287E49E7B2}" destId="{5424E0A2-794C-5644-8187-42C0FFF1160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2B50DA-F2B2-644E-8E1B-BAA591B3E31B}" type="doc">
      <dgm:prSet loTypeId="urn:microsoft.com/office/officeart/2005/8/layout/hProcess11" loCatId="" qsTypeId="urn:microsoft.com/office/officeart/2005/8/quickstyle/3D1" qsCatId="3D" csTypeId="urn:microsoft.com/office/officeart/2005/8/colors/accent1_2" csCatId="accent1" phldr="1"/>
      <dgm:spPr/>
    </dgm:pt>
    <dgm:pt modelId="{E0DFEE24-1372-F040-8EE7-10E2E619BCAA}">
      <dgm:prSet phldrT="[Text]" custT="1"/>
      <dgm:spPr/>
      <dgm:t>
        <a:bodyPr/>
        <a:lstStyle/>
        <a:p>
          <a:r>
            <a:rPr lang="en-US" sz="1400" b="1" dirty="0" smtClean="0"/>
            <a:t>(1942)</a:t>
          </a:r>
        </a:p>
        <a:p>
          <a:r>
            <a:rPr lang="en-US" sz="1400" dirty="0" smtClean="0"/>
            <a:t>OWI War</a:t>
          </a:r>
        </a:p>
        <a:p>
          <a:endParaRPr lang="en-US" sz="1400" dirty="0"/>
        </a:p>
      </dgm:t>
    </dgm:pt>
    <dgm:pt modelId="{ED4B3DC6-8644-E14F-A691-1489C45F6D00}" type="parTrans" cxnId="{80F8FFA6-41AF-6C48-8552-D18D65B23DBB}">
      <dgm:prSet/>
      <dgm:spPr/>
      <dgm:t>
        <a:bodyPr/>
        <a:lstStyle/>
        <a:p>
          <a:endParaRPr lang="en-US"/>
        </a:p>
      </dgm:t>
    </dgm:pt>
    <dgm:pt modelId="{FCEA5AE9-AB7F-3246-8C7E-551760AE8914}" type="sibTrans" cxnId="{80F8FFA6-41AF-6C48-8552-D18D65B23DBB}">
      <dgm:prSet/>
      <dgm:spPr/>
      <dgm:t>
        <a:bodyPr/>
        <a:lstStyle/>
        <a:p>
          <a:endParaRPr lang="en-US"/>
        </a:p>
      </dgm:t>
    </dgm:pt>
    <dgm:pt modelId="{2A5AFC21-BCFD-B94B-966A-B19A0AE24C15}">
      <dgm:prSet phldrT="[Text]" custT="1"/>
      <dgm:spPr/>
      <dgm:t>
        <a:bodyPr/>
        <a:lstStyle/>
        <a:p>
          <a:r>
            <a:rPr lang="en-US" sz="1400" b="1" dirty="0" smtClean="0"/>
            <a:t>(1949) </a:t>
          </a:r>
          <a:r>
            <a:rPr lang="en-US" sz="1400" dirty="0" smtClean="0"/>
            <a:t>Fairness Doctrine: demand for balanced broadcasting</a:t>
          </a:r>
          <a:endParaRPr lang="en-US" sz="1400" b="1" dirty="0"/>
        </a:p>
      </dgm:t>
    </dgm:pt>
    <dgm:pt modelId="{6573E57A-B856-5F4B-BAFD-07FCC4FA1F1D}" type="parTrans" cxnId="{DCEE6737-BAA7-264B-BA26-55CD49A56E75}">
      <dgm:prSet/>
      <dgm:spPr/>
      <dgm:t>
        <a:bodyPr/>
        <a:lstStyle/>
        <a:p>
          <a:endParaRPr lang="en-US"/>
        </a:p>
      </dgm:t>
    </dgm:pt>
    <dgm:pt modelId="{60403CC6-3A08-A64B-A6ED-3EDEFCAC796D}" type="sibTrans" cxnId="{DCEE6737-BAA7-264B-BA26-55CD49A56E75}">
      <dgm:prSet/>
      <dgm:spPr/>
      <dgm:t>
        <a:bodyPr/>
        <a:lstStyle/>
        <a:p>
          <a:endParaRPr lang="en-US"/>
        </a:p>
      </dgm:t>
    </dgm:pt>
    <dgm:pt modelId="{643CA039-B742-424C-BA38-D260E19DC74B}">
      <dgm:prSet phldrT="[Text]" custT="1"/>
      <dgm:spPr/>
      <dgm:t>
        <a:bodyPr/>
        <a:lstStyle/>
        <a:p>
          <a:endParaRPr lang="en-US" sz="1400" b="0" dirty="0"/>
        </a:p>
      </dgm:t>
    </dgm:pt>
    <dgm:pt modelId="{8B409B3C-D0B8-C344-BF29-7CD4BA87C584}" type="parTrans" cxnId="{B0A3D2A9-5E53-F74F-B4E2-A8C9AA3D4750}">
      <dgm:prSet/>
      <dgm:spPr/>
      <dgm:t>
        <a:bodyPr/>
        <a:lstStyle/>
        <a:p>
          <a:endParaRPr lang="en-US"/>
        </a:p>
      </dgm:t>
    </dgm:pt>
    <dgm:pt modelId="{0E4127F9-D0D7-E845-BECF-385F9FEE7190}" type="sibTrans" cxnId="{B0A3D2A9-5E53-F74F-B4E2-A8C9AA3D4750}">
      <dgm:prSet/>
      <dgm:spPr/>
      <dgm:t>
        <a:bodyPr/>
        <a:lstStyle/>
        <a:p>
          <a:endParaRPr lang="en-US"/>
        </a:p>
      </dgm:t>
    </dgm:pt>
    <dgm:pt modelId="{7FE89055-4345-5245-8460-9EE7B7DD7BC8}">
      <dgm:prSet phldrT="[Text]" custT="1"/>
      <dgm:spPr/>
      <dgm:t>
        <a:bodyPr/>
        <a:lstStyle/>
        <a:p>
          <a:r>
            <a:rPr lang="en-US" sz="1400" b="1" dirty="0" smtClean="0"/>
            <a:t>(1950) </a:t>
          </a:r>
          <a:r>
            <a:rPr lang="en-US" sz="1400" b="0" dirty="0" smtClean="0"/>
            <a:t>Joseph McCarthy (1940-1954)</a:t>
          </a:r>
        </a:p>
      </dgm:t>
    </dgm:pt>
    <dgm:pt modelId="{6C8F6784-6FC4-704F-8FE9-C67639CE0C43}" type="parTrans" cxnId="{B524F97E-6C60-344C-90A0-1A177FEF1FB1}">
      <dgm:prSet/>
      <dgm:spPr/>
      <dgm:t>
        <a:bodyPr/>
        <a:lstStyle/>
        <a:p>
          <a:endParaRPr lang="en-US"/>
        </a:p>
      </dgm:t>
    </dgm:pt>
    <dgm:pt modelId="{162A135E-E1EF-1C4D-95EB-76A328595552}" type="sibTrans" cxnId="{B524F97E-6C60-344C-90A0-1A177FEF1FB1}">
      <dgm:prSet/>
      <dgm:spPr/>
      <dgm:t>
        <a:bodyPr/>
        <a:lstStyle/>
        <a:p>
          <a:endParaRPr lang="en-US"/>
        </a:p>
      </dgm:t>
    </dgm:pt>
    <dgm:pt modelId="{6EFA1D77-2BD0-C14E-BD60-45E8E9D68E82}">
      <dgm:prSet phldrT="[Text]" custT="1"/>
      <dgm:spPr/>
      <dgm:t>
        <a:bodyPr/>
        <a:lstStyle/>
        <a:p>
          <a:endParaRPr lang="en-US" sz="1400" dirty="0"/>
        </a:p>
      </dgm:t>
    </dgm:pt>
    <dgm:pt modelId="{D74109BC-2831-D34B-8075-BA93FA32C29A}" type="parTrans" cxnId="{93BA0B35-6964-B849-A84C-BC1D582807A7}">
      <dgm:prSet/>
      <dgm:spPr/>
      <dgm:t>
        <a:bodyPr/>
        <a:lstStyle/>
        <a:p>
          <a:endParaRPr lang="en-US"/>
        </a:p>
      </dgm:t>
    </dgm:pt>
    <dgm:pt modelId="{10A2F21C-3D7F-7549-AC72-49F22C4E7BF8}" type="sibTrans" cxnId="{93BA0B35-6964-B849-A84C-BC1D582807A7}">
      <dgm:prSet/>
      <dgm:spPr/>
      <dgm:t>
        <a:bodyPr/>
        <a:lstStyle/>
        <a:p>
          <a:endParaRPr lang="en-US"/>
        </a:p>
      </dgm:t>
    </dgm:pt>
    <dgm:pt modelId="{9D9146EC-9F15-F446-9D7F-756AA531B8BF}">
      <dgm:prSet phldrT="[Text]" custT="1"/>
      <dgm:spPr/>
      <dgm:t>
        <a:bodyPr/>
        <a:lstStyle/>
        <a:p>
          <a:endParaRPr lang="en-US" sz="1400" dirty="0"/>
        </a:p>
      </dgm:t>
    </dgm:pt>
    <dgm:pt modelId="{797C6C8B-6CAB-AC42-B539-6E440DD31887}" type="parTrans" cxnId="{E04E19FC-AB39-1846-A027-32D7A213C367}">
      <dgm:prSet/>
      <dgm:spPr/>
      <dgm:t>
        <a:bodyPr/>
        <a:lstStyle/>
        <a:p>
          <a:endParaRPr lang="en-US"/>
        </a:p>
      </dgm:t>
    </dgm:pt>
    <dgm:pt modelId="{275C6AF6-A6F8-5A47-9E4B-FDC62A59FEEC}" type="sibTrans" cxnId="{E04E19FC-AB39-1846-A027-32D7A213C367}">
      <dgm:prSet/>
      <dgm:spPr/>
      <dgm:t>
        <a:bodyPr/>
        <a:lstStyle/>
        <a:p>
          <a:endParaRPr lang="en-US"/>
        </a:p>
      </dgm:t>
    </dgm:pt>
    <dgm:pt modelId="{1FBEF0EF-F151-8B4F-BE17-7AE4CC57CDDC}">
      <dgm:prSet phldrT="[Text]" custT="1"/>
      <dgm:spPr/>
      <dgm:t>
        <a:bodyPr/>
        <a:lstStyle/>
        <a:p>
          <a:endParaRPr lang="en-US" sz="1400" dirty="0"/>
        </a:p>
      </dgm:t>
    </dgm:pt>
    <dgm:pt modelId="{F088F9AC-8935-CA4E-8311-3C040AFE2C3F}" type="parTrans" cxnId="{0C4131BA-594D-9945-BCCC-80BF268AFB7A}">
      <dgm:prSet/>
      <dgm:spPr/>
      <dgm:t>
        <a:bodyPr/>
        <a:lstStyle/>
        <a:p>
          <a:endParaRPr lang="en-US"/>
        </a:p>
      </dgm:t>
    </dgm:pt>
    <dgm:pt modelId="{A98DF28D-39D1-474D-9F8E-EDAD10565F8B}" type="sibTrans" cxnId="{0C4131BA-594D-9945-BCCC-80BF268AFB7A}">
      <dgm:prSet/>
      <dgm:spPr/>
      <dgm:t>
        <a:bodyPr/>
        <a:lstStyle/>
        <a:p>
          <a:endParaRPr lang="en-US"/>
        </a:p>
      </dgm:t>
    </dgm:pt>
    <dgm:pt modelId="{5B48EB0A-37C9-2748-B33C-E94158A07E6F}">
      <dgm:prSet phldrT="[Text]" custT="1"/>
      <dgm:spPr/>
      <dgm:t>
        <a:bodyPr/>
        <a:lstStyle/>
        <a:p>
          <a:r>
            <a:rPr lang="en-US" sz="1400" b="1" dirty="0" smtClean="0"/>
            <a:t>(1984) </a:t>
          </a:r>
          <a:r>
            <a:rPr lang="en-US" sz="1400" b="0" dirty="0" smtClean="0"/>
            <a:t>Apple 1984</a:t>
          </a:r>
        </a:p>
        <a:p>
          <a:endParaRPr lang="en-US" sz="1400" b="0" dirty="0"/>
        </a:p>
      </dgm:t>
    </dgm:pt>
    <dgm:pt modelId="{67CD6041-992B-6C4B-AE6E-6FC7F03DE4DB}" type="parTrans" cxnId="{A2ED0C94-1F7D-3B4B-808B-0FC053FBB255}">
      <dgm:prSet/>
      <dgm:spPr/>
      <dgm:t>
        <a:bodyPr/>
        <a:lstStyle/>
        <a:p>
          <a:endParaRPr lang="en-US"/>
        </a:p>
      </dgm:t>
    </dgm:pt>
    <dgm:pt modelId="{4C9BFBA1-2A5E-7D40-A060-127B00BCE237}" type="sibTrans" cxnId="{A2ED0C94-1F7D-3B4B-808B-0FC053FBB255}">
      <dgm:prSet/>
      <dgm:spPr/>
      <dgm:t>
        <a:bodyPr/>
        <a:lstStyle/>
        <a:p>
          <a:endParaRPr lang="en-US"/>
        </a:p>
      </dgm:t>
    </dgm:pt>
    <dgm:pt modelId="{1FFDAA9B-DA79-A545-8120-2A4901CFC2CA}">
      <dgm:prSet phldrT="[Text]" custT="1"/>
      <dgm:spPr/>
      <dgm:t>
        <a:bodyPr/>
        <a:lstStyle/>
        <a:p>
          <a:endParaRPr lang="en-US" sz="1400" dirty="0"/>
        </a:p>
      </dgm:t>
    </dgm:pt>
    <dgm:pt modelId="{C7EDB576-C7B4-A640-8953-AEC9E77A35D2}" type="parTrans" cxnId="{909F4AE9-9FB4-4641-85F4-AB9BA9A7D082}">
      <dgm:prSet/>
      <dgm:spPr/>
      <dgm:t>
        <a:bodyPr/>
        <a:lstStyle/>
        <a:p>
          <a:endParaRPr lang="en-US"/>
        </a:p>
      </dgm:t>
    </dgm:pt>
    <dgm:pt modelId="{5294FBC8-4BC5-EE4A-A08D-9ECC2569F36B}" type="sibTrans" cxnId="{909F4AE9-9FB4-4641-85F4-AB9BA9A7D082}">
      <dgm:prSet/>
      <dgm:spPr/>
      <dgm:t>
        <a:bodyPr/>
        <a:lstStyle/>
        <a:p>
          <a:endParaRPr lang="en-US"/>
        </a:p>
      </dgm:t>
    </dgm:pt>
    <dgm:pt modelId="{54579F3C-66B2-2D4B-82E1-6ACF90939A12}">
      <dgm:prSet phldrT="[Text]" custT="1"/>
      <dgm:spPr/>
      <dgm:t>
        <a:bodyPr/>
        <a:lstStyle/>
        <a:p>
          <a:r>
            <a:rPr lang="en-US" sz="1400" dirty="0" smtClean="0"/>
            <a:t>(1995) eBay Founded</a:t>
          </a:r>
          <a:endParaRPr lang="en-US" sz="1400" dirty="0"/>
        </a:p>
      </dgm:t>
    </dgm:pt>
    <dgm:pt modelId="{F90039CA-D094-594F-BB19-696EBC9B6459}" type="parTrans" cxnId="{4A2633E2-AFF8-4E4D-B913-C697ADCE2BC3}">
      <dgm:prSet/>
      <dgm:spPr/>
      <dgm:t>
        <a:bodyPr/>
        <a:lstStyle/>
        <a:p>
          <a:endParaRPr lang="en-US"/>
        </a:p>
      </dgm:t>
    </dgm:pt>
    <dgm:pt modelId="{6B3F5AF7-AC95-9245-A51F-3B74D2221035}" type="sibTrans" cxnId="{4A2633E2-AFF8-4E4D-B913-C697ADCE2BC3}">
      <dgm:prSet/>
      <dgm:spPr/>
      <dgm:t>
        <a:bodyPr/>
        <a:lstStyle/>
        <a:p>
          <a:endParaRPr lang="en-US"/>
        </a:p>
      </dgm:t>
    </dgm:pt>
    <dgm:pt modelId="{62998133-D39D-9148-901F-90B433EAEDD0}">
      <dgm:prSet phldrT="[Text]" custT="1"/>
      <dgm:spPr/>
      <dgm:t>
        <a:bodyPr/>
        <a:lstStyle/>
        <a:p>
          <a:r>
            <a:rPr lang="en-US" sz="1400" dirty="0" smtClean="0"/>
            <a:t>(1995) Craigslist Founded</a:t>
          </a:r>
          <a:endParaRPr lang="en-US" sz="1400" dirty="0"/>
        </a:p>
      </dgm:t>
    </dgm:pt>
    <dgm:pt modelId="{1582F798-26FB-FA43-A59E-A44BCC4610B5}" type="parTrans" cxnId="{14CB137E-C4CF-424F-96B3-47D09D15E912}">
      <dgm:prSet/>
      <dgm:spPr/>
      <dgm:t>
        <a:bodyPr/>
        <a:lstStyle/>
        <a:p>
          <a:endParaRPr lang="en-US"/>
        </a:p>
      </dgm:t>
    </dgm:pt>
    <dgm:pt modelId="{F63C9156-CA2A-C746-BC99-E34DB57F8F34}" type="sibTrans" cxnId="{14CB137E-C4CF-424F-96B3-47D09D15E912}">
      <dgm:prSet/>
      <dgm:spPr/>
      <dgm:t>
        <a:bodyPr/>
        <a:lstStyle/>
        <a:p>
          <a:endParaRPr lang="en-US"/>
        </a:p>
      </dgm:t>
    </dgm:pt>
    <dgm:pt modelId="{EAB5F117-D9CD-A840-A5CE-10209BF16072}">
      <dgm:prSet phldrT="[Text]" custT="1"/>
      <dgm:spPr/>
      <dgm:t>
        <a:bodyPr/>
        <a:lstStyle/>
        <a:p>
          <a:endParaRPr lang="en-US" sz="1400" dirty="0"/>
        </a:p>
      </dgm:t>
    </dgm:pt>
    <dgm:pt modelId="{D771D2E9-4029-084B-A015-5B268DA2D984}" type="sibTrans" cxnId="{895078BF-ABE1-B443-994F-8928E8206A46}">
      <dgm:prSet/>
      <dgm:spPr/>
      <dgm:t>
        <a:bodyPr/>
        <a:lstStyle/>
        <a:p>
          <a:endParaRPr lang="en-US"/>
        </a:p>
      </dgm:t>
    </dgm:pt>
    <dgm:pt modelId="{7AA3D3B5-EFF7-2E4E-A1B9-72122A688F14}" type="parTrans" cxnId="{895078BF-ABE1-B443-994F-8928E8206A46}">
      <dgm:prSet/>
      <dgm:spPr/>
      <dgm:t>
        <a:bodyPr/>
        <a:lstStyle/>
        <a:p>
          <a:endParaRPr lang="en-US"/>
        </a:p>
      </dgm:t>
    </dgm:pt>
    <dgm:pt modelId="{21658B5E-5A18-DB42-A7E6-325F9B1B9465}" type="pres">
      <dgm:prSet presAssocID="{6B2B50DA-F2B2-644E-8E1B-BAA591B3E31B}" presName="Name0" presStyleCnt="0">
        <dgm:presLayoutVars>
          <dgm:dir/>
          <dgm:resizeHandles val="exact"/>
        </dgm:presLayoutVars>
      </dgm:prSet>
      <dgm:spPr/>
    </dgm:pt>
    <dgm:pt modelId="{2510E8E9-A78B-8443-ABE6-057C3374C546}" type="pres">
      <dgm:prSet presAssocID="{6B2B50DA-F2B2-644E-8E1B-BAA591B3E31B}" presName="arrow" presStyleLbl="bgShp" presStyleIdx="0" presStyleCnt="1" custLinFactNeighborX="-102" custLinFactNeighborY="9612"/>
      <dgm:spPr/>
    </dgm:pt>
    <dgm:pt modelId="{6ED84B01-436D-9B4D-94C1-05B581E701DB}" type="pres">
      <dgm:prSet presAssocID="{6B2B50DA-F2B2-644E-8E1B-BAA591B3E31B}" presName="points" presStyleCnt="0"/>
      <dgm:spPr/>
    </dgm:pt>
    <dgm:pt modelId="{E80F4ECD-8601-8D42-95B3-0DF10D0DC9D4}" type="pres">
      <dgm:prSet presAssocID="{E0DFEE24-1372-F040-8EE7-10E2E619BCAA}" presName="compositeA" presStyleCnt="0"/>
      <dgm:spPr/>
    </dgm:pt>
    <dgm:pt modelId="{B74CC1AF-6CC4-2B46-9460-5BABB21AD8AB}" type="pres">
      <dgm:prSet presAssocID="{E0DFEE24-1372-F040-8EE7-10E2E619BCAA}" presName="textA" presStyleLbl="revTx" presStyleIdx="0" presStyleCnt="12" custScaleX="170283" custLinFactNeighborX="96086" custLinFactNeighborY="-6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EB11AF-0BD3-0E4E-89FB-04F5A023E27C}" type="pres">
      <dgm:prSet presAssocID="{E0DFEE24-1372-F040-8EE7-10E2E619BCAA}" presName="circleA" presStyleLbl="node1" presStyleIdx="0" presStyleCnt="12" custLinFactX="11723" custLinFactNeighborX="100000" custLinFactNeighborY="-60739"/>
      <dgm:spPr/>
    </dgm:pt>
    <dgm:pt modelId="{8827C342-5C9C-B241-B7F7-13E36BA9D72E}" type="pres">
      <dgm:prSet presAssocID="{E0DFEE24-1372-F040-8EE7-10E2E619BCAA}" presName="spaceA" presStyleCnt="0"/>
      <dgm:spPr/>
    </dgm:pt>
    <dgm:pt modelId="{B1B81B59-FA8E-7241-8D25-E6A132BC131D}" type="pres">
      <dgm:prSet presAssocID="{FCEA5AE9-AB7F-3246-8C7E-551760AE8914}" presName="space" presStyleCnt="0"/>
      <dgm:spPr/>
    </dgm:pt>
    <dgm:pt modelId="{5B7172B1-74F8-FB4D-BBAE-3E5DC4E20917}" type="pres">
      <dgm:prSet presAssocID="{2A5AFC21-BCFD-B94B-966A-B19A0AE24C15}" presName="compositeB" presStyleCnt="0"/>
      <dgm:spPr/>
    </dgm:pt>
    <dgm:pt modelId="{6DBA0438-539C-9549-A67C-033A8DA8EB25}" type="pres">
      <dgm:prSet presAssocID="{2A5AFC21-BCFD-B94B-966A-B19A0AE24C15}" presName="textB" presStyleLbl="revTx" presStyleIdx="1" presStyleCnt="12" custScaleX="223926" custScaleY="30242" custLinFactY="-57518" custLinFactNeighborX="5901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D3949-6C6A-7249-86CB-4668033C8BF0}" type="pres">
      <dgm:prSet presAssocID="{2A5AFC21-BCFD-B94B-966A-B19A0AE24C15}" presName="circleB" presStyleLbl="node1" presStyleIdx="1" presStyleCnt="12" custLinFactY="-20759" custLinFactNeighborX="63976" custLinFactNeighborY="-100000"/>
      <dgm:spPr>
        <a:solidFill>
          <a:schemeClr val="accent1"/>
        </a:solidFill>
      </dgm:spPr>
    </dgm:pt>
    <dgm:pt modelId="{8135F4B3-3D50-4F41-8B01-E8528657BE0C}" type="pres">
      <dgm:prSet presAssocID="{2A5AFC21-BCFD-B94B-966A-B19A0AE24C15}" presName="spaceB" presStyleCnt="0"/>
      <dgm:spPr/>
    </dgm:pt>
    <dgm:pt modelId="{DD94FD90-33EB-0E4D-9A8F-F2111E131018}" type="pres">
      <dgm:prSet presAssocID="{60403CC6-3A08-A64B-A6ED-3EDEFCAC796D}" presName="space" presStyleCnt="0"/>
      <dgm:spPr/>
    </dgm:pt>
    <dgm:pt modelId="{50DD4485-867E-2B4E-B988-ED58E3E01EDA}" type="pres">
      <dgm:prSet presAssocID="{7FE89055-4345-5245-8460-9EE7B7DD7BC8}" presName="compositeA" presStyleCnt="0"/>
      <dgm:spPr/>
    </dgm:pt>
    <dgm:pt modelId="{89AB10AF-4A91-0F47-A530-2735CFCCF49C}" type="pres">
      <dgm:prSet presAssocID="{7FE89055-4345-5245-8460-9EE7B7DD7BC8}" presName="textA" presStyleLbl="revTx" presStyleIdx="2" presStyleCnt="12" custScaleX="185620" custLinFactX="-92458" custLinFactNeighborX="-100000" custLinFactNeighborY="997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BF0F5D-6FEA-5347-991E-463AE919AE56}" type="pres">
      <dgm:prSet presAssocID="{7FE89055-4345-5245-8460-9EE7B7DD7BC8}" presName="circleA" presStyleLbl="node1" presStyleIdx="2" presStyleCnt="12" custLinFactX="-37194" custLinFactY="30841" custLinFactNeighborX="-100000" custLinFactNeighborY="100000"/>
      <dgm:spPr>
        <a:solidFill>
          <a:schemeClr val="accent2"/>
        </a:solidFill>
      </dgm:spPr>
    </dgm:pt>
    <dgm:pt modelId="{160F7E46-0404-4D40-B76C-A3D89FB11403}" type="pres">
      <dgm:prSet presAssocID="{7FE89055-4345-5245-8460-9EE7B7DD7BC8}" presName="spaceA" presStyleCnt="0"/>
      <dgm:spPr/>
    </dgm:pt>
    <dgm:pt modelId="{088AB8FD-F456-5F47-9CA5-C24C3B304D44}" type="pres">
      <dgm:prSet presAssocID="{162A135E-E1EF-1C4D-95EB-76A328595552}" presName="space" presStyleCnt="0"/>
      <dgm:spPr/>
    </dgm:pt>
    <dgm:pt modelId="{DA4067AF-5105-5940-A07C-04E459E46C9D}" type="pres">
      <dgm:prSet presAssocID="{EAB5F117-D9CD-A840-A5CE-10209BF16072}" presName="compositeB" presStyleCnt="0"/>
      <dgm:spPr/>
    </dgm:pt>
    <dgm:pt modelId="{9E0C39C4-E33A-7542-BBBA-69B1821D6997}" type="pres">
      <dgm:prSet presAssocID="{EAB5F117-D9CD-A840-A5CE-10209BF16072}" presName="textB" presStyleLbl="revTx" presStyleIdx="3" presStyleCnt="12" custScaleY="25226" custLinFactY="-82944" custLinFactNeighborX="-5493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1FB33-3252-6B46-A166-C7542AB28443}" type="pres">
      <dgm:prSet presAssocID="{EAB5F117-D9CD-A840-A5CE-10209BF16072}" presName="circleB" presStyleLbl="node1" presStyleIdx="3" presStyleCnt="12" custLinFactY="-22272" custLinFactNeighborX="-54346" custLinFactNeighborY="-100000"/>
      <dgm:spPr>
        <a:solidFill>
          <a:schemeClr val="accent1"/>
        </a:solidFill>
      </dgm:spPr>
    </dgm:pt>
    <dgm:pt modelId="{05753639-6484-E34C-A6A9-36F2FEC82140}" type="pres">
      <dgm:prSet presAssocID="{EAB5F117-D9CD-A840-A5CE-10209BF16072}" presName="spaceB" presStyleCnt="0"/>
      <dgm:spPr/>
    </dgm:pt>
    <dgm:pt modelId="{147957B7-73DD-A04F-824D-1C6D066FB5DB}" type="pres">
      <dgm:prSet presAssocID="{D771D2E9-4029-084B-A015-5B268DA2D984}" presName="space" presStyleCnt="0"/>
      <dgm:spPr/>
    </dgm:pt>
    <dgm:pt modelId="{4A21FD7C-204E-0040-AAFA-CC34A032EBFA}" type="pres">
      <dgm:prSet presAssocID="{643CA039-B742-424C-BA38-D260E19DC74B}" presName="compositeA" presStyleCnt="0"/>
      <dgm:spPr/>
    </dgm:pt>
    <dgm:pt modelId="{8CC115CD-E473-704B-9426-35D72A3932EE}" type="pres">
      <dgm:prSet presAssocID="{643CA039-B742-424C-BA38-D260E19DC74B}" presName="textA" presStyleLbl="revTx" presStyleIdx="4" presStyleCnt="12" custScaleX="147901" custLinFactY="20121" custLinFactNeighborX="-2084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26B29-36DA-2B49-A58A-D275068E8C4A}" type="pres">
      <dgm:prSet presAssocID="{643CA039-B742-424C-BA38-D260E19DC74B}" presName="circleA" presStyleLbl="node1" presStyleIdx="4" presStyleCnt="12" custLinFactY="25216" custLinFactNeighborX="-12086" custLinFactNeighborY="100000"/>
      <dgm:spPr>
        <a:solidFill>
          <a:schemeClr val="accent2"/>
        </a:solidFill>
      </dgm:spPr>
    </dgm:pt>
    <dgm:pt modelId="{4C4A9D82-A837-9E47-830F-30ABA4716FC6}" type="pres">
      <dgm:prSet presAssocID="{643CA039-B742-424C-BA38-D260E19DC74B}" presName="spaceA" presStyleCnt="0"/>
      <dgm:spPr/>
    </dgm:pt>
    <dgm:pt modelId="{B592B3C5-1E3B-1C44-BAA7-93F701001E2A}" type="pres">
      <dgm:prSet presAssocID="{0E4127F9-D0D7-E845-BECF-385F9FEE7190}" presName="space" presStyleCnt="0"/>
      <dgm:spPr/>
    </dgm:pt>
    <dgm:pt modelId="{09A9F907-B0BD-2943-B2F9-C282D82C2FBA}" type="pres">
      <dgm:prSet presAssocID="{6EFA1D77-2BD0-C14E-BD60-45E8E9D68E82}" presName="compositeB" presStyleCnt="0"/>
      <dgm:spPr/>
    </dgm:pt>
    <dgm:pt modelId="{F6F456B7-52B5-A44E-9CB0-CDE7BB64C15A}" type="pres">
      <dgm:prSet presAssocID="{6EFA1D77-2BD0-C14E-BD60-45E8E9D68E82}" presName="textB" presStyleLbl="revTx" presStyleIdx="5" presStyleCnt="12" custLinFactNeighborX="-52129" custLinFactNeighborY="-941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69EE28-5AFC-BE4C-B593-1C277F497E2C}" type="pres">
      <dgm:prSet presAssocID="{6EFA1D77-2BD0-C14E-BD60-45E8E9D68E82}" presName="circleB" presStyleLbl="node1" presStyleIdx="5" presStyleCnt="12" custLinFactNeighborX="-58443" custLinFactNeighborY="-53624"/>
      <dgm:spPr/>
    </dgm:pt>
    <dgm:pt modelId="{3B83ED80-04F9-5C4E-A927-B866C78F0555}" type="pres">
      <dgm:prSet presAssocID="{6EFA1D77-2BD0-C14E-BD60-45E8E9D68E82}" presName="spaceB" presStyleCnt="0"/>
      <dgm:spPr/>
    </dgm:pt>
    <dgm:pt modelId="{ACFE68F5-7E3E-C841-968F-B68847618D66}" type="pres">
      <dgm:prSet presAssocID="{10A2F21C-3D7F-7549-AC72-49F22C4E7BF8}" presName="space" presStyleCnt="0"/>
      <dgm:spPr/>
    </dgm:pt>
    <dgm:pt modelId="{B4BBC5E8-4DAF-8145-8036-D1B8CC83932F}" type="pres">
      <dgm:prSet presAssocID="{1FBEF0EF-F151-8B4F-BE17-7AE4CC57CDDC}" presName="compositeA" presStyleCnt="0"/>
      <dgm:spPr/>
    </dgm:pt>
    <dgm:pt modelId="{55FF3D28-4960-0B40-8351-41515243DD43}" type="pres">
      <dgm:prSet presAssocID="{1FBEF0EF-F151-8B4F-BE17-7AE4CC57CDDC}" presName="textA" presStyleLbl="revTx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88082-F7A3-E844-9EAF-A2789FB2236A}" type="pres">
      <dgm:prSet presAssocID="{1FBEF0EF-F151-8B4F-BE17-7AE4CC57CDDC}" presName="circleA" presStyleLbl="node1" presStyleIdx="6" presStyleCnt="12" custLinFactNeighborX="2445" custLinFactNeighborY="-51001"/>
      <dgm:spPr/>
    </dgm:pt>
    <dgm:pt modelId="{59A5D7A7-1697-9849-9200-6546E982CEF0}" type="pres">
      <dgm:prSet presAssocID="{1FBEF0EF-F151-8B4F-BE17-7AE4CC57CDDC}" presName="spaceA" presStyleCnt="0"/>
      <dgm:spPr/>
    </dgm:pt>
    <dgm:pt modelId="{278D9DBA-0406-B449-ADAC-6CDF7412939A}" type="pres">
      <dgm:prSet presAssocID="{A98DF28D-39D1-474D-9F8E-EDAD10565F8B}" presName="space" presStyleCnt="0"/>
      <dgm:spPr/>
    </dgm:pt>
    <dgm:pt modelId="{93809612-03DC-7B4D-B5AE-708A1D9A5245}" type="pres">
      <dgm:prSet presAssocID="{1FFDAA9B-DA79-A545-8120-2A4901CFC2CA}" presName="compositeB" presStyleCnt="0"/>
      <dgm:spPr/>
    </dgm:pt>
    <dgm:pt modelId="{47B95891-F4F6-0646-92F8-0BEF554CD7C1}" type="pres">
      <dgm:prSet presAssocID="{1FFDAA9B-DA79-A545-8120-2A4901CFC2CA}" presName="textB" presStyleLbl="revTx" presStyleIdx="7" presStyleCnt="12" custLinFactY="-29186" custLinFactNeighborX="191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16F2C-1C6B-B744-8B2E-0D21853BAAFF}" type="pres">
      <dgm:prSet presAssocID="{1FFDAA9B-DA79-A545-8120-2A4901CFC2CA}" presName="circleB" presStyleLbl="node1" presStyleIdx="7" presStyleCnt="12" custLinFactX="74754" custLinFactNeighborX="100000" custLinFactNeighborY="-64668"/>
      <dgm:spPr/>
    </dgm:pt>
    <dgm:pt modelId="{0EDC6F18-73DD-8248-BF33-C40DCD058BB9}" type="pres">
      <dgm:prSet presAssocID="{1FFDAA9B-DA79-A545-8120-2A4901CFC2CA}" presName="spaceB" presStyleCnt="0"/>
      <dgm:spPr/>
    </dgm:pt>
    <dgm:pt modelId="{77755774-3385-8741-BEB3-80A859EBB0CD}" type="pres">
      <dgm:prSet presAssocID="{5294FBC8-4BC5-EE4A-A08D-9ECC2569F36B}" presName="space" presStyleCnt="0"/>
      <dgm:spPr/>
    </dgm:pt>
    <dgm:pt modelId="{208E4D50-1DB1-E347-90F0-596F7B825345}" type="pres">
      <dgm:prSet presAssocID="{5B48EB0A-37C9-2748-B33C-E94158A07E6F}" presName="compositeA" presStyleCnt="0"/>
      <dgm:spPr/>
    </dgm:pt>
    <dgm:pt modelId="{A5B954E2-3297-C042-9C04-6BEB250CB57E}" type="pres">
      <dgm:prSet presAssocID="{5B48EB0A-37C9-2748-B33C-E94158A07E6F}" presName="textA" presStyleLbl="revTx" presStyleIdx="8" presStyleCnt="12" custScaleX="166961" custScaleY="72303" custLinFactX="100000" custLinFactNeighborX="100282" custLinFactNeighborY="206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2298FF-D56A-0345-AA5B-0AE83B365435}" type="pres">
      <dgm:prSet presAssocID="{5B48EB0A-37C9-2748-B33C-E94158A07E6F}" presName="circleA" presStyleLbl="node1" presStyleIdx="8" presStyleCnt="12" custLinFactX="57675" custLinFactNeighborX="100000" custLinFactNeighborY="-37594"/>
      <dgm:spPr/>
    </dgm:pt>
    <dgm:pt modelId="{558A4A51-F255-1540-969F-D878CAC1C466}" type="pres">
      <dgm:prSet presAssocID="{5B48EB0A-37C9-2748-B33C-E94158A07E6F}" presName="spaceA" presStyleCnt="0"/>
      <dgm:spPr/>
    </dgm:pt>
    <dgm:pt modelId="{BF1FEA48-5571-B745-B7BE-EABBA99459AC}" type="pres">
      <dgm:prSet presAssocID="{4C9BFBA1-2A5E-7D40-A060-127B00BCE237}" presName="space" presStyleCnt="0"/>
      <dgm:spPr/>
    </dgm:pt>
    <dgm:pt modelId="{46F1F77B-D6C1-6E47-850C-487C3C7EFA5B}" type="pres">
      <dgm:prSet presAssocID="{54579F3C-66B2-2D4B-82E1-6ACF90939A12}" presName="compositeB" presStyleCnt="0"/>
      <dgm:spPr/>
    </dgm:pt>
    <dgm:pt modelId="{061C9201-747B-E84B-B897-8C4EFEA0451D}" type="pres">
      <dgm:prSet presAssocID="{54579F3C-66B2-2D4B-82E1-6ACF90939A12}" presName="textB" presStyleLbl="revTx" presStyleIdx="9" presStyleCnt="12" custScaleX="144661" custScaleY="48345" custLinFactX="100000" custLinFactY="-52054" custLinFactNeighborX="167453" custLinFactNeighborY="-100000">
        <dgm:presLayoutVars>
          <dgm:bulletEnabled val="1"/>
        </dgm:presLayoutVars>
      </dgm:prSet>
      <dgm:spPr/>
    </dgm:pt>
    <dgm:pt modelId="{14E8B281-FEBF-CF4D-A64C-C114E7E333B0}" type="pres">
      <dgm:prSet presAssocID="{54579F3C-66B2-2D4B-82E1-6ACF90939A12}" presName="circleB" presStyleLbl="node1" presStyleIdx="9" presStyleCnt="12" custLinFactX="151134" custLinFactY="-2656" custLinFactNeighborX="200000" custLinFactNeighborY="-100000"/>
      <dgm:spPr/>
    </dgm:pt>
    <dgm:pt modelId="{78126707-0A40-9C4D-B07C-472B5BB4C598}" type="pres">
      <dgm:prSet presAssocID="{54579F3C-66B2-2D4B-82E1-6ACF90939A12}" presName="spaceB" presStyleCnt="0"/>
      <dgm:spPr/>
    </dgm:pt>
    <dgm:pt modelId="{A24B92DF-71A2-2B44-8388-525497D7824B}" type="pres">
      <dgm:prSet presAssocID="{6B3F5AF7-AC95-9245-A51F-3B74D2221035}" presName="space" presStyleCnt="0"/>
      <dgm:spPr/>
    </dgm:pt>
    <dgm:pt modelId="{7D715C3E-D8C3-624D-91A3-F95ECE049ADD}" type="pres">
      <dgm:prSet presAssocID="{62998133-D39D-9148-901F-90B433EAEDD0}" presName="compositeA" presStyleCnt="0"/>
      <dgm:spPr/>
    </dgm:pt>
    <dgm:pt modelId="{B7264B53-4E09-DE4D-99F1-9304309064B1}" type="pres">
      <dgm:prSet presAssocID="{62998133-D39D-9148-901F-90B433EAEDD0}" presName="textA" presStyleLbl="revTx" presStyleIdx="10" presStyleCnt="12" custScaleX="189495" custLinFactX="83484" custLinFactNeighborX="100000" custLinFactNeighborY="41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A1DB44-B58E-5948-9F2C-1AA1C1BC8E3F}" type="pres">
      <dgm:prSet presAssocID="{62998133-D39D-9148-901F-90B433EAEDD0}" presName="circleA" presStyleLbl="node1" presStyleIdx="10" presStyleCnt="12" custLinFactX="64886" custLinFactNeighborX="100000" custLinFactNeighborY="-51001"/>
      <dgm:spPr/>
    </dgm:pt>
    <dgm:pt modelId="{7CC775B6-B8C9-C841-BFA2-9C4CF3B52D00}" type="pres">
      <dgm:prSet presAssocID="{62998133-D39D-9148-901F-90B433EAEDD0}" presName="spaceA" presStyleCnt="0"/>
      <dgm:spPr/>
    </dgm:pt>
    <dgm:pt modelId="{1D71D1F4-20AA-F741-A285-ACBC1334E6D4}" type="pres">
      <dgm:prSet presAssocID="{F63C9156-CA2A-C746-BC99-E34DB57F8F34}" presName="space" presStyleCnt="0"/>
      <dgm:spPr/>
    </dgm:pt>
    <dgm:pt modelId="{62FAEEF0-D3E1-3948-BB20-81287E49E7B2}" type="pres">
      <dgm:prSet presAssocID="{9D9146EC-9F15-F446-9D7F-756AA531B8BF}" presName="compositeB" presStyleCnt="0"/>
      <dgm:spPr/>
    </dgm:pt>
    <dgm:pt modelId="{947EAF79-AC69-5E40-81A0-06D7399600F6}" type="pres">
      <dgm:prSet presAssocID="{9D9146EC-9F15-F446-9D7F-756AA531B8BF}" presName="textB" presStyleLbl="revTx" presStyleIdx="11" presStyleCnt="12" custScaleX="211433" custScaleY="58535" custLinFactNeighborX="-3098" custLinFactNeighborY="24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1BD5C-B131-4642-829F-9DD6071EA700}" type="pres">
      <dgm:prSet presAssocID="{9D9146EC-9F15-F446-9D7F-756AA531B8BF}" presName="circleB" presStyleLbl="node1" presStyleIdx="11" presStyleCnt="12" custLinFactY="34387" custLinFactNeighborX="8944" custLinFactNeighborY="100000"/>
      <dgm:spPr>
        <a:solidFill>
          <a:schemeClr val="accent2"/>
        </a:solidFill>
      </dgm:spPr>
    </dgm:pt>
    <dgm:pt modelId="{5424E0A2-794C-5644-8187-42C0FFF1160E}" type="pres">
      <dgm:prSet presAssocID="{9D9146EC-9F15-F446-9D7F-756AA531B8BF}" presName="spaceB" presStyleCnt="0"/>
      <dgm:spPr/>
    </dgm:pt>
  </dgm:ptLst>
  <dgm:cxnLst>
    <dgm:cxn modelId="{B0A3D2A9-5E53-F74F-B4E2-A8C9AA3D4750}" srcId="{6B2B50DA-F2B2-644E-8E1B-BAA591B3E31B}" destId="{643CA039-B742-424C-BA38-D260E19DC74B}" srcOrd="4" destOrd="0" parTransId="{8B409B3C-D0B8-C344-BF29-7CD4BA87C584}" sibTransId="{0E4127F9-D0D7-E845-BECF-385F9FEE7190}"/>
    <dgm:cxn modelId="{DCEE6737-BAA7-264B-BA26-55CD49A56E75}" srcId="{6B2B50DA-F2B2-644E-8E1B-BAA591B3E31B}" destId="{2A5AFC21-BCFD-B94B-966A-B19A0AE24C15}" srcOrd="1" destOrd="0" parTransId="{6573E57A-B856-5F4B-BAFD-07FCC4FA1F1D}" sibTransId="{60403CC6-3A08-A64B-A6ED-3EDEFCAC796D}"/>
    <dgm:cxn modelId="{823EC1C4-6801-5643-A55B-FAC37D929CFF}" type="presOf" srcId="{EAB5F117-D9CD-A840-A5CE-10209BF16072}" destId="{9E0C39C4-E33A-7542-BBBA-69B1821D6997}" srcOrd="0" destOrd="0" presId="urn:microsoft.com/office/officeart/2005/8/layout/hProcess11"/>
    <dgm:cxn modelId="{75946E97-FDB7-BB43-84D6-44DCAA6D3007}" type="presOf" srcId="{6B2B50DA-F2B2-644E-8E1B-BAA591B3E31B}" destId="{21658B5E-5A18-DB42-A7E6-325F9B1B9465}" srcOrd="0" destOrd="0" presId="urn:microsoft.com/office/officeart/2005/8/layout/hProcess11"/>
    <dgm:cxn modelId="{B524F97E-6C60-344C-90A0-1A177FEF1FB1}" srcId="{6B2B50DA-F2B2-644E-8E1B-BAA591B3E31B}" destId="{7FE89055-4345-5245-8460-9EE7B7DD7BC8}" srcOrd="2" destOrd="0" parTransId="{6C8F6784-6FC4-704F-8FE9-C67639CE0C43}" sibTransId="{162A135E-E1EF-1C4D-95EB-76A328595552}"/>
    <dgm:cxn modelId="{BE3A3EA6-48FD-224C-9185-93BAB43A24CC}" type="presOf" srcId="{9D9146EC-9F15-F446-9D7F-756AA531B8BF}" destId="{947EAF79-AC69-5E40-81A0-06D7399600F6}" srcOrd="0" destOrd="0" presId="urn:microsoft.com/office/officeart/2005/8/layout/hProcess11"/>
    <dgm:cxn modelId="{1C62CAE8-0EA4-9646-B5B5-84663AD0A4B4}" type="presOf" srcId="{62998133-D39D-9148-901F-90B433EAEDD0}" destId="{B7264B53-4E09-DE4D-99F1-9304309064B1}" srcOrd="0" destOrd="0" presId="urn:microsoft.com/office/officeart/2005/8/layout/hProcess11"/>
    <dgm:cxn modelId="{A253D73B-2532-894E-BD04-DEC49A274512}" type="presOf" srcId="{6EFA1D77-2BD0-C14E-BD60-45E8E9D68E82}" destId="{F6F456B7-52B5-A44E-9CB0-CDE7BB64C15A}" srcOrd="0" destOrd="0" presId="urn:microsoft.com/office/officeart/2005/8/layout/hProcess11"/>
    <dgm:cxn modelId="{833D3E1C-0DEB-E544-B06D-472C15D09E51}" type="presOf" srcId="{5B48EB0A-37C9-2748-B33C-E94158A07E6F}" destId="{A5B954E2-3297-C042-9C04-6BEB250CB57E}" srcOrd="0" destOrd="0" presId="urn:microsoft.com/office/officeart/2005/8/layout/hProcess11"/>
    <dgm:cxn modelId="{895078BF-ABE1-B443-994F-8928E8206A46}" srcId="{6B2B50DA-F2B2-644E-8E1B-BAA591B3E31B}" destId="{EAB5F117-D9CD-A840-A5CE-10209BF16072}" srcOrd="3" destOrd="0" parTransId="{7AA3D3B5-EFF7-2E4E-A1B9-72122A688F14}" sibTransId="{D771D2E9-4029-084B-A015-5B268DA2D984}"/>
    <dgm:cxn modelId="{909F4AE9-9FB4-4641-85F4-AB9BA9A7D082}" srcId="{6B2B50DA-F2B2-644E-8E1B-BAA591B3E31B}" destId="{1FFDAA9B-DA79-A545-8120-2A4901CFC2CA}" srcOrd="7" destOrd="0" parTransId="{C7EDB576-C7B4-A640-8953-AEC9E77A35D2}" sibTransId="{5294FBC8-4BC5-EE4A-A08D-9ECC2569F36B}"/>
    <dgm:cxn modelId="{355E479E-3DCC-A44B-8C0C-DC80A2AD86FB}" type="presOf" srcId="{1FBEF0EF-F151-8B4F-BE17-7AE4CC57CDDC}" destId="{55FF3D28-4960-0B40-8351-41515243DD43}" srcOrd="0" destOrd="0" presId="urn:microsoft.com/office/officeart/2005/8/layout/hProcess11"/>
    <dgm:cxn modelId="{4A2633E2-AFF8-4E4D-B913-C697ADCE2BC3}" srcId="{6B2B50DA-F2B2-644E-8E1B-BAA591B3E31B}" destId="{54579F3C-66B2-2D4B-82E1-6ACF90939A12}" srcOrd="9" destOrd="0" parTransId="{F90039CA-D094-594F-BB19-696EBC9B6459}" sibTransId="{6B3F5AF7-AC95-9245-A51F-3B74D2221035}"/>
    <dgm:cxn modelId="{A47937E7-594A-ED45-A96B-71A361D9E0B6}" type="presOf" srcId="{1FFDAA9B-DA79-A545-8120-2A4901CFC2CA}" destId="{47B95891-F4F6-0646-92F8-0BEF554CD7C1}" srcOrd="0" destOrd="0" presId="urn:microsoft.com/office/officeart/2005/8/layout/hProcess11"/>
    <dgm:cxn modelId="{14CB137E-C4CF-424F-96B3-47D09D15E912}" srcId="{6B2B50DA-F2B2-644E-8E1B-BAA591B3E31B}" destId="{62998133-D39D-9148-901F-90B433EAEDD0}" srcOrd="10" destOrd="0" parTransId="{1582F798-26FB-FA43-A59E-A44BCC4610B5}" sibTransId="{F63C9156-CA2A-C746-BC99-E34DB57F8F34}"/>
    <dgm:cxn modelId="{A513D3AA-964D-E748-ABC4-22ED50D2CCA5}" type="presOf" srcId="{E0DFEE24-1372-F040-8EE7-10E2E619BCAA}" destId="{B74CC1AF-6CC4-2B46-9460-5BABB21AD8AB}" srcOrd="0" destOrd="0" presId="urn:microsoft.com/office/officeart/2005/8/layout/hProcess11"/>
    <dgm:cxn modelId="{39E1B090-0C11-BD4B-A2AE-D86C55D9D8BA}" type="presOf" srcId="{7FE89055-4345-5245-8460-9EE7B7DD7BC8}" destId="{89AB10AF-4A91-0F47-A530-2735CFCCF49C}" srcOrd="0" destOrd="0" presId="urn:microsoft.com/office/officeart/2005/8/layout/hProcess11"/>
    <dgm:cxn modelId="{E04E19FC-AB39-1846-A027-32D7A213C367}" srcId="{6B2B50DA-F2B2-644E-8E1B-BAA591B3E31B}" destId="{9D9146EC-9F15-F446-9D7F-756AA531B8BF}" srcOrd="11" destOrd="0" parTransId="{797C6C8B-6CAB-AC42-B539-6E440DD31887}" sibTransId="{275C6AF6-A6F8-5A47-9E4B-FDC62A59FEEC}"/>
    <dgm:cxn modelId="{80F8FFA6-41AF-6C48-8552-D18D65B23DBB}" srcId="{6B2B50DA-F2B2-644E-8E1B-BAA591B3E31B}" destId="{E0DFEE24-1372-F040-8EE7-10E2E619BCAA}" srcOrd="0" destOrd="0" parTransId="{ED4B3DC6-8644-E14F-A691-1489C45F6D00}" sibTransId="{FCEA5AE9-AB7F-3246-8C7E-551760AE8914}"/>
    <dgm:cxn modelId="{694AEEBD-17F2-554A-AE14-92ACA0E0E143}" type="presOf" srcId="{643CA039-B742-424C-BA38-D260E19DC74B}" destId="{8CC115CD-E473-704B-9426-35D72A3932EE}" srcOrd="0" destOrd="0" presId="urn:microsoft.com/office/officeart/2005/8/layout/hProcess11"/>
    <dgm:cxn modelId="{A2ED0C94-1F7D-3B4B-808B-0FC053FBB255}" srcId="{6B2B50DA-F2B2-644E-8E1B-BAA591B3E31B}" destId="{5B48EB0A-37C9-2748-B33C-E94158A07E6F}" srcOrd="8" destOrd="0" parTransId="{67CD6041-992B-6C4B-AE6E-6FC7F03DE4DB}" sibTransId="{4C9BFBA1-2A5E-7D40-A060-127B00BCE237}"/>
    <dgm:cxn modelId="{A28FB028-A003-D844-AE27-4AF142361ABA}" type="presOf" srcId="{2A5AFC21-BCFD-B94B-966A-B19A0AE24C15}" destId="{6DBA0438-539C-9549-A67C-033A8DA8EB25}" srcOrd="0" destOrd="0" presId="urn:microsoft.com/office/officeart/2005/8/layout/hProcess11"/>
    <dgm:cxn modelId="{EA02F7F6-5E27-D64F-AFF0-CCC5DBD93AA5}" type="presOf" srcId="{54579F3C-66B2-2D4B-82E1-6ACF90939A12}" destId="{061C9201-747B-E84B-B897-8C4EFEA0451D}" srcOrd="0" destOrd="0" presId="urn:microsoft.com/office/officeart/2005/8/layout/hProcess11"/>
    <dgm:cxn modelId="{0C4131BA-594D-9945-BCCC-80BF268AFB7A}" srcId="{6B2B50DA-F2B2-644E-8E1B-BAA591B3E31B}" destId="{1FBEF0EF-F151-8B4F-BE17-7AE4CC57CDDC}" srcOrd="6" destOrd="0" parTransId="{F088F9AC-8935-CA4E-8311-3C040AFE2C3F}" sibTransId="{A98DF28D-39D1-474D-9F8E-EDAD10565F8B}"/>
    <dgm:cxn modelId="{93BA0B35-6964-B849-A84C-BC1D582807A7}" srcId="{6B2B50DA-F2B2-644E-8E1B-BAA591B3E31B}" destId="{6EFA1D77-2BD0-C14E-BD60-45E8E9D68E82}" srcOrd="5" destOrd="0" parTransId="{D74109BC-2831-D34B-8075-BA93FA32C29A}" sibTransId="{10A2F21C-3D7F-7549-AC72-49F22C4E7BF8}"/>
    <dgm:cxn modelId="{97AB6309-2C98-A245-A8AE-ED7D4E38026A}" type="presParOf" srcId="{21658B5E-5A18-DB42-A7E6-325F9B1B9465}" destId="{2510E8E9-A78B-8443-ABE6-057C3374C546}" srcOrd="0" destOrd="0" presId="urn:microsoft.com/office/officeart/2005/8/layout/hProcess11"/>
    <dgm:cxn modelId="{DC12CD00-93DC-C844-9929-52166DCFC7D9}" type="presParOf" srcId="{21658B5E-5A18-DB42-A7E6-325F9B1B9465}" destId="{6ED84B01-436D-9B4D-94C1-05B581E701DB}" srcOrd="1" destOrd="0" presId="urn:microsoft.com/office/officeart/2005/8/layout/hProcess11"/>
    <dgm:cxn modelId="{07D3BC79-1B79-E842-83DD-36E75B552CD8}" type="presParOf" srcId="{6ED84B01-436D-9B4D-94C1-05B581E701DB}" destId="{E80F4ECD-8601-8D42-95B3-0DF10D0DC9D4}" srcOrd="0" destOrd="0" presId="urn:microsoft.com/office/officeart/2005/8/layout/hProcess11"/>
    <dgm:cxn modelId="{3AC8530C-373F-B648-A111-62AA9A679C5D}" type="presParOf" srcId="{E80F4ECD-8601-8D42-95B3-0DF10D0DC9D4}" destId="{B74CC1AF-6CC4-2B46-9460-5BABB21AD8AB}" srcOrd="0" destOrd="0" presId="urn:microsoft.com/office/officeart/2005/8/layout/hProcess11"/>
    <dgm:cxn modelId="{AD81ACCB-B23F-B440-BDFB-9644F7DAD6AE}" type="presParOf" srcId="{E80F4ECD-8601-8D42-95B3-0DF10D0DC9D4}" destId="{3FEB11AF-0BD3-0E4E-89FB-04F5A023E27C}" srcOrd="1" destOrd="0" presId="urn:microsoft.com/office/officeart/2005/8/layout/hProcess11"/>
    <dgm:cxn modelId="{D49F87B6-045F-A04E-8A5E-EA833104AA7E}" type="presParOf" srcId="{E80F4ECD-8601-8D42-95B3-0DF10D0DC9D4}" destId="{8827C342-5C9C-B241-B7F7-13E36BA9D72E}" srcOrd="2" destOrd="0" presId="urn:microsoft.com/office/officeart/2005/8/layout/hProcess11"/>
    <dgm:cxn modelId="{EC2D5FBE-B1FC-9B45-9C6F-C78F69BE2D3E}" type="presParOf" srcId="{6ED84B01-436D-9B4D-94C1-05B581E701DB}" destId="{B1B81B59-FA8E-7241-8D25-E6A132BC131D}" srcOrd="1" destOrd="0" presId="urn:microsoft.com/office/officeart/2005/8/layout/hProcess11"/>
    <dgm:cxn modelId="{0DC16C96-DBC0-7344-9581-598AEBA9956E}" type="presParOf" srcId="{6ED84B01-436D-9B4D-94C1-05B581E701DB}" destId="{5B7172B1-74F8-FB4D-BBAE-3E5DC4E20917}" srcOrd="2" destOrd="0" presId="urn:microsoft.com/office/officeart/2005/8/layout/hProcess11"/>
    <dgm:cxn modelId="{E8458347-AE56-1144-94BC-16C9BAB0803F}" type="presParOf" srcId="{5B7172B1-74F8-FB4D-BBAE-3E5DC4E20917}" destId="{6DBA0438-539C-9549-A67C-033A8DA8EB25}" srcOrd="0" destOrd="0" presId="urn:microsoft.com/office/officeart/2005/8/layout/hProcess11"/>
    <dgm:cxn modelId="{77904063-2213-2843-B2A4-8830D8CA2739}" type="presParOf" srcId="{5B7172B1-74F8-FB4D-BBAE-3E5DC4E20917}" destId="{67DD3949-6C6A-7249-86CB-4668033C8BF0}" srcOrd="1" destOrd="0" presId="urn:microsoft.com/office/officeart/2005/8/layout/hProcess11"/>
    <dgm:cxn modelId="{92D18F71-E295-7C42-B5F9-27084F6A0EA0}" type="presParOf" srcId="{5B7172B1-74F8-FB4D-BBAE-3E5DC4E20917}" destId="{8135F4B3-3D50-4F41-8B01-E8528657BE0C}" srcOrd="2" destOrd="0" presId="urn:microsoft.com/office/officeart/2005/8/layout/hProcess11"/>
    <dgm:cxn modelId="{7343C9CD-2CFC-414C-B138-4EE1110C229D}" type="presParOf" srcId="{6ED84B01-436D-9B4D-94C1-05B581E701DB}" destId="{DD94FD90-33EB-0E4D-9A8F-F2111E131018}" srcOrd="3" destOrd="0" presId="urn:microsoft.com/office/officeart/2005/8/layout/hProcess11"/>
    <dgm:cxn modelId="{6A471846-E184-3244-B493-AC9445B2BA86}" type="presParOf" srcId="{6ED84B01-436D-9B4D-94C1-05B581E701DB}" destId="{50DD4485-867E-2B4E-B988-ED58E3E01EDA}" srcOrd="4" destOrd="0" presId="urn:microsoft.com/office/officeart/2005/8/layout/hProcess11"/>
    <dgm:cxn modelId="{9768C59B-76EF-7D41-B993-DF8B8209C759}" type="presParOf" srcId="{50DD4485-867E-2B4E-B988-ED58E3E01EDA}" destId="{89AB10AF-4A91-0F47-A530-2735CFCCF49C}" srcOrd="0" destOrd="0" presId="urn:microsoft.com/office/officeart/2005/8/layout/hProcess11"/>
    <dgm:cxn modelId="{2EC16B44-A653-924E-BD28-D56736603654}" type="presParOf" srcId="{50DD4485-867E-2B4E-B988-ED58E3E01EDA}" destId="{98BF0F5D-6FEA-5347-991E-463AE919AE56}" srcOrd="1" destOrd="0" presId="urn:microsoft.com/office/officeart/2005/8/layout/hProcess11"/>
    <dgm:cxn modelId="{C2383C23-6C9B-3F42-9876-FD6424802813}" type="presParOf" srcId="{50DD4485-867E-2B4E-B988-ED58E3E01EDA}" destId="{160F7E46-0404-4D40-B76C-A3D89FB11403}" srcOrd="2" destOrd="0" presId="urn:microsoft.com/office/officeart/2005/8/layout/hProcess11"/>
    <dgm:cxn modelId="{B97F302C-E421-ED41-AEF3-F972DCDBE09F}" type="presParOf" srcId="{6ED84B01-436D-9B4D-94C1-05B581E701DB}" destId="{088AB8FD-F456-5F47-9CA5-C24C3B304D44}" srcOrd="5" destOrd="0" presId="urn:microsoft.com/office/officeart/2005/8/layout/hProcess11"/>
    <dgm:cxn modelId="{CB20D924-55F4-C946-8764-E1223BD231DC}" type="presParOf" srcId="{6ED84B01-436D-9B4D-94C1-05B581E701DB}" destId="{DA4067AF-5105-5940-A07C-04E459E46C9D}" srcOrd="6" destOrd="0" presId="urn:microsoft.com/office/officeart/2005/8/layout/hProcess11"/>
    <dgm:cxn modelId="{91892F9B-1524-DA4B-9426-C4D87F95DDA4}" type="presParOf" srcId="{DA4067AF-5105-5940-A07C-04E459E46C9D}" destId="{9E0C39C4-E33A-7542-BBBA-69B1821D6997}" srcOrd="0" destOrd="0" presId="urn:microsoft.com/office/officeart/2005/8/layout/hProcess11"/>
    <dgm:cxn modelId="{305D41C0-817B-7041-BDE9-53E185BCE183}" type="presParOf" srcId="{DA4067AF-5105-5940-A07C-04E459E46C9D}" destId="{F9B1FB33-3252-6B46-A166-C7542AB28443}" srcOrd="1" destOrd="0" presId="urn:microsoft.com/office/officeart/2005/8/layout/hProcess11"/>
    <dgm:cxn modelId="{919BA6C2-A273-204C-9B2D-77BEA40CBC2B}" type="presParOf" srcId="{DA4067AF-5105-5940-A07C-04E459E46C9D}" destId="{05753639-6484-E34C-A6A9-36F2FEC82140}" srcOrd="2" destOrd="0" presId="urn:microsoft.com/office/officeart/2005/8/layout/hProcess11"/>
    <dgm:cxn modelId="{6E38216F-1D2D-F945-8542-25734948827C}" type="presParOf" srcId="{6ED84B01-436D-9B4D-94C1-05B581E701DB}" destId="{147957B7-73DD-A04F-824D-1C6D066FB5DB}" srcOrd="7" destOrd="0" presId="urn:microsoft.com/office/officeart/2005/8/layout/hProcess11"/>
    <dgm:cxn modelId="{ED63A8B6-C442-D740-9822-F15EB5CFA862}" type="presParOf" srcId="{6ED84B01-436D-9B4D-94C1-05B581E701DB}" destId="{4A21FD7C-204E-0040-AAFA-CC34A032EBFA}" srcOrd="8" destOrd="0" presId="urn:microsoft.com/office/officeart/2005/8/layout/hProcess11"/>
    <dgm:cxn modelId="{D3DF8A6F-629E-424D-A066-249A301711BC}" type="presParOf" srcId="{4A21FD7C-204E-0040-AAFA-CC34A032EBFA}" destId="{8CC115CD-E473-704B-9426-35D72A3932EE}" srcOrd="0" destOrd="0" presId="urn:microsoft.com/office/officeart/2005/8/layout/hProcess11"/>
    <dgm:cxn modelId="{646D9E7D-7D52-744E-8CF3-22EA042CBB8D}" type="presParOf" srcId="{4A21FD7C-204E-0040-AAFA-CC34A032EBFA}" destId="{4FA26B29-36DA-2B49-A58A-D275068E8C4A}" srcOrd="1" destOrd="0" presId="urn:microsoft.com/office/officeart/2005/8/layout/hProcess11"/>
    <dgm:cxn modelId="{AE33FA76-AE50-DF40-99B9-21F722391588}" type="presParOf" srcId="{4A21FD7C-204E-0040-AAFA-CC34A032EBFA}" destId="{4C4A9D82-A837-9E47-830F-30ABA4716FC6}" srcOrd="2" destOrd="0" presId="urn:microsoft.com/office/officeart/2005/8/layout/hProcess11"/>
    <dgm:cxn modelId="{2566D88E-2C6C-A046-82B0-B4EACB4B1E4E}" type="presParOf" srcId="{6ED84B01-436D-9B4D-94C1-05B581E701DB}" destId="{B592B3C5-1E3B-1C44-BAA7-93F701001E2A}" srcOrd="9" destOrd="0" presId="urn:microsoft.com/office/officeart/2005/8/layout/hProcess11"/>
    <dgm:cxn modelId="{91DEC067-B35C-AB43-80B9-9B8926FB7DA9}" type="presParOf" srcId="{6ED84B01-436D-9B4D-94C1-05B581E701DB}" destId="{09A9F907-B0BD-2943-B2F9-C282D82C2FBA}" srcOrd="10" destOrd="0" presId="urn:microsoft.com/office/officeart/2005/8/layout/hProcess11"/>
    <dgm:cxn modelId="{8F43413D-43EB-524C-8226-F3BC3252D94A}" type="presParOf" srcId="{09A9F907-B0BD-2943-B2F9-C282D82C2FBA}" destId="{F6F456B7-52B5-A44E-9CB0-CDE7BB64C15A}" srcOrd="0" destOrd="0" presId="urn:microsoft.com/office/officeart/2005/8/layout/hProcess11"/>
    <dgm:cxn modelId="{5C94E468-323E-9046-BBA7-99506B03BB9A}" type="presParOf" srcId="{09A9F907-B0BD-2943-B2F9-C282D82C2FBA}" destId="{1569EE28-5AFC-BE4C-B593-1C277F497E2C}" srcOrd="1" destOrd="0" presId="urn:microsoft.com/office/officeart/2005/8/layout/hProcess11"/>
    <dgm:cxn modelId="{8D7347F5-37B8-F842-9644-D85F7D869877}" type="presParOf" srcId="{09A9F907-B0BD-2943-B2F9-C282D82C2FBA}" destId="{3B83ED80-04F9-5C4E-A927-B866C78F0555}" srcOrd="2" destOrd="0" presId="urn:microsoft.com/office/officeart/2005/8/layout/hProcess11"/>
    <dgm:cxn modelId="{FB610B2E-8D0A-EF4C-BC6B-C400259E2188}" type="presParOf" srcId="{6ED84B01-436D-9B4D-94C1-05B581E701DB}" destId="{ACFE68F5-7E3E-C841-968F-B68847618D66}" srcOrd="11" destOrd="0" presId="urn:microsoft.com/office/officeart/2005/8/layout/hProcess11"/>
    <dgm:cxn modelId="{44DCA63C-5AB7-D748-B453-29C185D2AD9F}" type="presParOf" srcId="{6ED84B01-436D-9B4D-94C1-05B581E701DB}" destId="{B4BBC5E8-4DAF-8145-8036-D1B8CC83932F}" srcOrd="12" destOrd="0" presId="urn:microsoft.com/office/officeart/2005/8/layout/hProcess11"/>
    <dgm:cxn modelId="{E50E0F61-58A9-2346-9FE9-D3C0BF9E2F62}" type="presParOf" srcId="{B4BBC5E8-4DAF-8145-8036-D1B8CC83932F}" destId="{55FF3D28-4960-0B40-8351-41515243DD43}" srcOrd="0" destOrd="0" presId="urn:microsoft.com/office/officeart/2005/8/layout/hProcess11"/>
    <dgm:cxn modelId="{ACF84C58-4BC5-3947-A189-3D6A867A5CD5}" type="presParOf" srcId="{B4BBC5E8-4DAF-8145-8036-D1B8CC83932F}" destId="{7E488082-F7A3-E844-9EAF-A2789FB2236A}" srcOrd="1" destOrd="0" presId="urn:microsoft.com/office/officeart/2005/8/layout/hProcess11"/>
    <dgm:cxn modelId="{ED04F3A4-4009-6645-9DE5-C45E1A9B0F9D}" type="presParOf" srcId="{B4BBC5E8-4DAF-8145-8036-D1B8CC83932F}" destId="{59A5D7A7-1697-9849-9200-6546E982CEF0}" srcOrd="2" destOrd="0" presId="urn:microsoft.com/office/officeart/2005/8/layout/hProcess11"/>
    <dgm:cxn modelId="{1138D8DB-2EE5-534D-908A-41BBA4952652}" type="presParOf" srcId="{6ED84B01-436D-9B4D-94C1-05B581E701DB}" destId="{278D9DBA-0406-B449-ADAC-6CDF7412939A}" srcOrd="13" destOrd="0" presId="urn:microsoft.com/office/officeart/2005/8/layout/hProcess11"/>
    <dgm:cxn modelId="{D3648A46-60D7-AE49-B1CD-A8FDAEE5CAC1}" type="presParOf" srcId="{6ED84B01-436D-9B4D-94C1-05B581E701DB}" destId="{93809612-03DC-7B4D-B5AE-708A1D9A5245}" srcOrd="14" destOrd="0" presId="urn:microsoft.com/office/officeart/2005/8/layout/hProcess11"/>
    <dgm:cxn modelId="{A3782C4A-2386-CE43-8E17-AFC559C11C71}" type="presParOf" srcId="{93809612-03DC-7B4D-B5AE-708A1D9A5245}" destId="{47B95891-F4F6-0646-92F8-0BEF554CD7C1}" srcOrd="0" destOrd="0" presId="urn:microsoft.com/office/officeart/2005/8/layout/hProcess11"/>
    <dgm:cxn modelId="{7A2D1AC3-3EB3-F64B-B24F-6BA6007E5595}" type="presParOf" srcId="{93809612-03DC-7B4D-B5AE-708A1D9A5245}" destId="{19016F2C-1C6B-B744-8B2E-0D21853BAAFF}" srcOrd="1" destOrd="0" presId="urn:microsoft.com/office/officeart/2005/8/layout/hProcess11"/>
    <dgm:cxn modelId="{058F655B-9049-AC47-92D1-9FF4CBE1D6F4}" type="presParOf" srcId="{93809612-03DC-7B4D-B5AE-708A1D9A5245}" destId="{0EDC6F18-73DD-8248-BF33-C40DCD058BB9}" srcOrd="2" destOrd="0" presId="urn:microsoft.com/office/officeart/2005/8/layout/hProcess11"/>
    <dgm:cxn modelId="{769BE1AC-CA7E-C948-8A73-FF13B58BA8F6}" type="presParOf" srcId="{6ED84B01-436D-9B4D-94C1-05B581E701DB}" destId="{77755774-3385-8741-BEB3-80A859EBB0CD}" srcOrd="15" destOrd="0" presId="urn:microsoft.com/office/officeart/2005/8/layout/hProcess11"/>
    <dgm:cxn modelId="{CFA46EB9-605A-5E4C-91BA-241BCB5772DE}" type="presParOf" srcId="{6ED84B01-436D-9B4D-94C1-05B581E701DB}" destId="{208E4D50-1DB1-E347-90F0-596F7B825345}" srcOrd="16" destOrd="0" presId="urn:microsoft.com/office/officeart/2005/8/layout/hProcess11"/>
    <dgm:cxn modelId="{FDC9E7FD-9CEF-EE41-842A-74BBD0BC2CAC}" type="presParOf" srcId="{208E4D50-1DB1-E347-90F0-596F7B825345}" destId="{A5B954E2-3297-C042-9C04-6BEB250CB57E}" srcOrd="0" destOrd="0" presId="urn:microsoft.com/office/officeart/2005/8/layout/hProcess11"/>
    <dgm:cxn modelId="{CB882A4E-BCC3-7942-A608-CEB60764F163}" type="presParOf" srcId="{208E4D50-1DB1-E347-90F0-596F7B825345}" destId="{2E2298FF-D56A-0345-AA5B-0AE83B365435}" srcOrd="1" destOrd="0" presId="urn:microsoft.com/office/officeart/2005/8/layout/hProcess11"/>
    <dgm:cxn modelId="{6382A1DA-4F5D-D247-B936-6A2602738FB6}" type="presParOf" srcId="{208E4D50-1DB1-E347-90F0-596F7B825345}" destId="{558A4A51-F255-1540-969F-D878CAC1C466}" srcOrd="2" destOrd="0" presId="urn:microsoft.com/office/officeart/2005/8/layout/hProcess11"/>
    <dgm:cxn modelId="{FA8F5008-81D2-D841-8475-0B1C7D5E3879}" type="presParOf" srcId="{6ED84B01-436D-9B4D-94C1-05B581E701DB}" destId="{BF1FEA48-5571-B745-B7BE-EABBA99459AC}" srcOrd="17" destOrd="0" presId="urn:microsoft.com/office/officeart/2005/8/layout/hProcess11"/>
    <dgm:cxn modelId="{B6FD1C6B-F41D-E546-B4B7-26D776111D92}" type="presParOf" srcId="{6ED84B01-436D-9B4D-94C1-05B581E701DB}" destId="{46F1F77B-D6C1-6E47-850C-487C3C7EFA5B}" srcOrd="18" destOrd="0" presId="urn:microsoft.com/office/officeart/2005/8/layout/hProcess11"/>
    <dgm:cxn modelId="{B585D02E-7791-7D41-A2D7-9AD05A3E91CF}" type="presParOf" srcId="{46F1F77B-D6C1-6E47-850C-487C3C7EFA5B}" destId="{061C9201-747B-E84B-B897-8C4EFEA0451D}" srcOrd="0" destOrd="0" presId="urn:microsoft.com/office/officeart/2005/8/layout/hProcess11"/>
    <dgm:cxn modelId="{37C92A73-5104-CA42-A540-9A5A1217103C}" type="presParOf" srcId="{46F1F77B-D6C1-6E47-850C-487C3C7EFA5B}" destId="{14E8B281-FEBF-CF4D-A64C-C114E7E333B0}" srcOrd="1" destOrd="0" presId="urn:microsoft.com/office/officeart/2005/8/layout/hProcess11"/>
    <dgm:cxn modelId="{D1893F2C-E84B-8749-8436-671B3172E8D1}" type="presParOf" srcId="{46F1F77B-D6C1-6E47-850C-487C3C7EFA5B}" destId="{78126707-0A40-9C4D-B07C-472B5BB4C598}" srcOrd="2" destOrd="0" presId="urn:microsoft.com/office/officeart/2005/8/layout/hProcess11"/>
    <dgm:cxn modelId="{BB3EE539-82CA-4F4E-BD54-F3B77BB73171}" type="presParOf" srcId="{6ED84B01-436D-9B4D-94C1-05B581E701DB}" destId="{A24B92DF-71A2-2B44-8388-525497D7824B}" srcOrd="19" destOrd="0" presId="urn:microsoft.com/office/officeart/2005/8/layout/hProcess11"/>
    <dgm:cxn modelId="{7F328E1E-E873-0B4A-A486-B8F378C455B9}" type="presParOf" srcId="{6ED84B01-436D-9B4D-94C1-05B581E701DB}" destId="{7D715C3E-D8C3-624D-91A3-F95ECE049ADD}" srcOrd="20" destOrd="0" presId="urn:microsoft.com/office/officeart/2005/8/layout/hProcess11"/>
    <dgm:cxn modelId="{26F8CA2B-D14F-144B-B9D5-26394935A571}" type="presParOf" srcId="{7D715C3E-D8C3-624D-91A3-F95ECE049ADD}" destId="{B7264B53-4E09-DE4D-99F1-9304309064B1}" srcOrd="0" destOrd="0" presId="urn:microsoft.com/office/officeart/2005/8/layout/hProcess11"/>
    <dgm:cxn modelId="{641FFCBA-D647-7C4C-8B5B-B057CAC9FA03}" type="presParOf" srcId="{7D715C3E-D8C3-624D-91A3-F95ECE049ADD}" destId="{A7A1DB44-B58E-5948-9F2C-1AA1C1BC8E3F}" srcOrd="1" destOrd="0" presId="urn:microsoft.com/office/officeart/2005/8/layout/hProcess11"/>
    <dgm:cxn modelId="{0BBDF21B-1CE3-E84A-98B9-B1C72D7AA6F0}" type="presParOf" srcId="{7D715C3E-D8C3-624D-91A3-F95ECE049ADD}" destId="{7CC775B6-B8C9-C841-BFA2-9C4CF3B52D00}" srcOrd="2" destOrd="0" presId="urn:microsoft.com/office/officeart/2005/8/layout/hProcess11"/>
    <dgm:cxn modelId="{6C726672-EC08-BD42-93C1-5C37585C634F}" type="presParOf" srcId="{6ED84B01-436D-9B4D-94C1-05B581E701DB}" destId="{1D71D1F4-20AA-F741-A285-ACBC1334E6D4}" srcOrd="21" destOrd="0" presId="urn:microsoft.com/office/officeart/2005/8/layout/hProcess11"/>
    <dgm:cxn modelId="{4C79AD37-E663-0542-BC46-A8B35458B4CA}" type="presParOf" srcId="{6ED84B01-436D-9B4D-94C1-05B581E701DB}" destId="{62FAEEF0-D3E1-3948-BB20-81287E49E7B2}" srcOrd="22" destOrd="0" presId="urn:microsoft.com/office/officeart/2005/8/layout/hProcess11"/>
    <dgm:cxn modelId="{881926DF-A0B7-1B40-9BD9-439BC8A3BFC3}" type="presParOf" srcId="{62FAEEF0-D3E1-3948-BB20-81287E49E7B2}" destId="{947EAF79-AC69-5E40-81A0-06D7399600F6}" srcOrd="0" destOrd="0" presId="urn:microsoft.com/office/officeart/2005/8/layout/hProcess11"/>
    <dgm:cxn modelId="{57258471-0A03-B84E-964F-C9B6E43054B8}" type="presParOf" srcId="{62FAEEF0-D3E1-3948-BB20-81287E49E7B2}" destId="{71A1BD5C-B131-4642-829F-9DD6071EA700}" srcOrd="1" destOrd="0" presId="urn:microsoft.com/office/officeart/2005/8/layout/hProcess11"/>
    <dgm:cxn modelId="{DDD5F610-9CDA-804C-B971-5660D5BC8DE6}" type="presParOf" srcId="{62FAEEF0-D3E1-3948-BB20-81287E49E7B2}" destId="{5424E0A2-794C-5644-8187-42C0FFF1160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2B50DA-F2B2-644E-8E1B-BAA591B3E31B}" type="doc">
      <dgm:prSet loTypeId="urn:microsoft.com/office/officeart/2005/8/layout/hProcess11" loCatId="" qsTypeId="urn:microsoft.com/office/officeart/2005/8/quickstyle/3D1" qsCatId="3D" csTypeId="urn:microsoft.com/office/officeart/2005/8/colors/accent1_2" csCatId="accent1" phldr="1"/>
      <dgm:spPr/>
    </dgm:pt>
    <dgm:pt modelId="{9D9146EC-9F15-F446-9D7F-756AA531B8BF}">
      <dgm:prSet phldrT="[Text]" custT="1"/>
      <dgm:spPr/>
      <dgm:t>
        <a:bodyPr/>
        <a:lstStyle/>
        <a:p>
          <a:r>
            <a:rPr lang="en-US" sz="1400" b="1" dirty="0" smtClean="0"/>
            <a:t>(2003) </a:t>
          </a:r>
        </a:p>
        <a:p>
          <a:r>
            <a:rPr lang="en-US" sz="1400" dirty="0" smtClean="0"/>
            <a:t>Streisand Effect</a:t>
          </a:r>
          <a:endParaRPr lang="en-US" sz="1400" dirty="0"/>
        </a:p>
      </dgm:t>
    </dgm:pt>
    <dgm:pt modelId="{797C6C8B-6CAB-AC42-B539-6E440DD31887}" type="parTrans" cxnId="{E04E19FC-AB39-1846-A027-32D7A213C367}">
      <dgm:prSet/>
      <dgm:spPr/>
      <dgm:t>
        <a:bodyPr/>
        <a:lstStyle/>
        <a:p>
          <a:endParaRPr lang="en-US"/>
        </a:p>
      </dgm:t>
    </dgm:pt>
    <dgm:pt modelId="{275C6AF6-A6F8-5A47-9E4B-FDC62A59FEEC}" type="sibTrans" cxnId="{E04E19FC-AB39-1846-A027-32D7A213C367}">
      <dgm:prSet/>
      <dgm:spPr/>
      <dgm:t>
        <a:bodyPr/>
        <a:lstStyle/>
        <a:p>
          <a:endParaRPr lang="en-US"/>
        </a:p>
      </dgm:t>
    </dgm:pt>
    <dgm:pt modelId="{149D2946-E1C4-3744-9F65-2FC98B15721D}">
      <dgm:prSet phldrT="[Text]" custT="1"/>
      <dgm:spPr/>
      <dgm:t>
        <a:bodyPr/>
        <a:lstStyle/>
        <a:p>
          <a:r>
            <a:rPr lang="en-US" sz="1400" b="1" dirty="0" smtClean="0"/>
            <a:t>(2004) </a:t>
          </a:r>
        </a:p>
        <a:p>
          <a:r>
            <a:rPr lang="en-US" sz="1400" dirty="0" smtClean="0"/>
            <a:t>Facebook</a:t>
          </a:r>
          <a:endParaRPr lang="en-US" sz="1400" dirty="0"/>
        </a:p>
      </dgm:t>
    </dgm:pt>
    <dgm:pt modelId="{E47172F6-5D48-274E-8EE9-772012B8882A}" type="parTrans" cxnId="{3D022813-C050-504A-83B0-B0E1A11B6697}">
      <dgm:prSet/>
      <dgm:spPr/>
      <dgm:t>
        <a:bodyPr/>
        <a:lstStyle/>
        <a:p>
          <a:endParaRPr lang="en-US"/>
        </a:p>
      </dgm:t>
    </dgm:pt>
    <dgm:pt modelId="{59011709-8F7C-9446-BF89-CFFA79900226}" type="sibTrans" cxnId="{3D022813-C050-504A-83B0-B0E1A11B6697}">
      <dgm:prSet/>
      <dgm:spPr/>
      <dgm:t>
        <a:bodyPr/>
        <a:lstStyle/>
        <a:p>
          <a:endParaRPr lang="en-US"/>
        </a:p>
      </dgm:t>
    </dgm:pt>
    <dgm:pt modelId="{592F7E34-AA5A-D147-84A8-AB234040B16E}">
      <dgm:prSet phldrT="[Text]" custT="1"/>
      <dgm:spPr/>
      <dgm:t>
        <a:bodyPr/>
        <a:lstStyle/>
        <a:p>
          <a:r>
            <a:rPr lang="en-US" sz="1400" b="1" dirty="0" smtClean="0"/>
            <a:t>(2008) </a:t>
          </a:r>
        </a:p>
        <a:p>
          <a:r>
            <a:rPr lang="en-US" sz="1400" dirty="0" smtClean="0"/>
            <a:t>App Economy</a:t>
          </a:r>
          <a:endParaRPr lang="en-US" sz="1400" dirty="0"/>
        </a:p>
      </dgm:t>
    </dgm:pt>
    <dgm:pt modelId="{FF531F9B-00F3-0548-8E9E-3F60DBE3A937}" type="parTrans" cxnId="{CCF6B110-C331-D54A-86A1-0F23AE11E5A6}">
      <dgm:prSet/>
      <dgm:spPr/>
      <dgm:t>
        <a:bodyPr/>
        <a:lstStyle/>
        <a:p>
          <a:endParaRPr lang="en-US"/>
        </a:p>
      </dgm:t>
    </dgm:pt>
    <dgm:pt modelId="{AD7667D0-9DC8-D648-B566-4ED30C2A4330}" type="sibTrans" cxnId="{CCF6B110-C331-D54A-86A1-0F23AE11E5A6}">
      <dgm:prSet/>
      <dgm:spPr/>
      <dgm:t>
        <a:bodyPr/>
        <a:lstStyle/>
        <a:p>
          <a:endParaRPr lang="en-US"/>
        </a:p>
      </dgm:t>
    </dgm:pt>
    <dgm:pt modelId="{4D1A29B1-EFC7-0147-AF75-A6B8B853F7B6}">
      <dgm:prSet phldrT="[Text]" custT="1"/>
      <dgm:spPr/>
      <dgm:t>
        <a:bodyPr/>
        <a:lstStyle/>
        <a:p>
          <a:r>
            <a:rPr lang="en-US" sz="1400" b="1" dirty="0" smtClean="0"/>
            <a:t>(2001) </a:t>
          </a:r>
        </a:p>
        <a:p>
          <a:r>
            <a:rPr lang="en-US" sz="1400" dirty="0" smtClean="0"/>
            <a:t>Wikipedia</a:t>
          </a:r>
          <a:endParaRPr lang="en-US" sz="1400" dirty="0"/>
        </a:p>
      </dgm:t>
    </dgm:pt>
    <dgm:pt modelId="{EA1C5193-56B2-1B4C-80D5-893B74C3D2B9}" type="parTrans" cxnId="{B34726FA-87EA-0C48-8FE3-76F18A05F873}">
      <dgm:prSet/>
      <dgm:spPr/>
      <dgm:t>
        <a:bodyPr/>
        <a:lstStyle/>
        <a:p>
          <a:endParaRPr lang="en-US"/>
        </a:p>
      </dgm:t>
    </dgm:pt>
    <dgm:pt modelId="{F451B37F-2A5A-614D-B8F7-484CD8E23C74}" type="sibTrans" cxnId="{B34726FA-87EA-0C48-8FE3-76F18A05F873}">
      <dgm:prSet/>
      <dgm:spPr/>
      <dgm:t>
        <a:bodyPr/>
        <a:lstStyle/>
        <a:p>
          <a:endParaRPr lang="en-US"/>
        </a:p>
      </dgm:t>
    </dgm:pt>
    <dgm:pt modelId="{BABB11E3-CC5B-244C-8180-E1A5E7B4B008}">
      <dgm:prSet phldrT="[Text]" custT="1"/>
      <dgm:spPr/>
      <dgm:t>
        <a:bodyPr/>
        <a:lstStyle/>
        <a:p>
          <a:r>
            <a:rPr lang="en-US" sz="1400" b="1" dirty="0" smtClean="0"/>
            <a:t>(2007) </a:t>
          </a:r>
        </a:p>
        <a:p>
          <a:r>
            <a:rPr lang="en-US" sz="1400" dirty="0" smtClean="0"/>
            <a:t>Twitter</a:t>
          </a:r>
          <a:endParaRPr lang="en-US" sz="1400" dirty="0"/>
        </a:p>
      </dgm:t>
    </dgm:pt>
    <dgm:pt modelId="{A5CD4068-2FD6-074B-B168-E2D9ECEA41A7}" type="parTrans" cxnId="{F5B082DF-F191-5446-B11E-EE6561EFB07D}">
      <dgm:prSet/>
      <dgm:spPr/>
      <dgm:t>
        <a:bodyPr/>
        <a:lstStyle/>
        <a:p>
          <a:endParaRPr lang="en-US"/>
        </a:p>
      </dgm:t>
    </dgm:pt>
    <dgm:pt modelId="{E9BF144F-894D-E442-A2C9-4DB6ABBB82BD}" type="sibTrans" cxnId="{F5B082DF-F191-5446-B11E-EE6561EFB07D}">
      <dgm:prSet/>
      <dgm:spPr/>
      <dgm:t>
        <a:bodyPr/>
        <a:lstStyle/>
        <a:p>
          <a:endParaRPr lang="en-US"/>
        </a:p>
      </dgm:t>
    </dgm:pt>
    <dgm:pt modelId="{21658B5E-5A18-DB42-A7E6-325F9B1B9465}" type="pres">
      <dgm:prSet presAssocID="{6B2B50DA-F2B2-644E-8E1B-BAA591B3E31B}" presName="Name0" presStyleCnt="0">
        <dgm:presLayoutVars>
          <dgm:dir/>
          <dgm:resizeHandles val="exact"/>
        </dgm:presLayoutVars>
      </dgm:prSet>
      <dgm:spPr/>
    </dgm:pt>
    <dgm:pt modelId="{2510E8E9-A78B-8443-ABE6-057C3374C546}" type="pres">
      <dgm:prSet presAssocID="{6B2B50DA-F2B2-644E-8E1B-BAA591B3E31B}" presName="arrow" presStyleLbl="bgShp" presStyleIdx="0" presStyleCnt="1" custLinFactNeighborX="-102" custLinFactNeighborY="9612"/>
      <dgm:spPr/>
    </dgm:pt>
    <dgm:pt modelId="{6ED84B01-436D-9B4D-94C1-05B581E701DB}" type="pres">
      <dgm:prSet presAssocID="{6B2B50DA-F2B2-644E-8E1B-BAA591B3E31B}" presName="points" presStyleCnt="0"/>
      <dgm:spPr/>
    </dgm:pt>
    <dgm:pt modelId="{7C3F4D09-4D77-DA44-9FB1-6C8670BE5AE8}" type="pres">
      <dgm:prSet presAssocID="{4D1A29B1-EFC7-0147-AF75-A6B8B853F7B6}" presName="compositeA" presStyleCnt="0"/>
      <dgm:spPr/>
    </dgm:pt>
    <dgm:pt modelId="{6C8CFF9D-2C46-F54E-8CF7-D264BCAA9B07}" type="pres">
      <dgm:prSet presAssocID="{4D1A29B1-EFC7-0147-AF75-A6B8B853F7B6}" presName="textA" presStyleLbl="revTx" presStyleIdx="0" presStyleCnt="5" custScaleY="22642" custLinFactNeighborX="38198" custLinFactNeighborY="470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73573-C460-0848-9ED6-CF71E49321E4}" type="pres">
      <dgm:prSet presAssocID="{4D1A29B1-EFC7-0147-AF75-A6B8B853F7B6}" presName="circleA" presStyleLbl="node1" presStyleIdx="0" presStyleCnt="5" custLinFactX="49228" custLinFactNeighborX="100000" custLinFactNeighborY="13548"/>
      <dgm:spPr/>
    </dgm:pt>
    <dgm:pt modelId="{41852241-4303-614F-B7F6-38796C5BDD69}" type="pres">
      <dgm:prSet presAssocID="{4D1A29B1-EFC7-0147-AF75-A6B8B853F7B6}" presName="spaceA" presStyleCnt="0"/>
      <dgm:spPr/>
    </dgm:pt>
    <dgm:pt modelId="{6B2F1D1B-74AD-4940-A3E4-6D6B31CF726A}" type="pres">
      <dgm:prSet presAssocID="{F451B37F-2A5A-614D-B8F7-484CD8E23C74}" presName="space" presStyleCnt="0"/>
      <dgm:spPr/>
    </dgm:pt>
    <dgm:pt modelId="{62FAEEF0-D3E1-3948-BB20-81287E49E7B2}" type="pres">
      <dgm:prSet presAssocID="{9D9146EC-9F15-F446-9D7F-756AA531B8BF}" presName="compositeB" presStyleCnt="0"/>
      <dgm:spPr/>
    </dgm:pt>
    <dgm:pt modelId="{947EAF79-AC69-5E40-81A0-06D7399600F6}" type="pres">
      <dgm:prSet presAssocID="{9D9146EC-9F15-F446-9D7F-756AA531B8BF}" presName="textB" presStyleLbl="revTx" presStyleIdx="1" presStyleCnt="5" custScaleX="211433" custScaleY="23140" custLinFactY="-40412" custLinFactNeighborX="-5451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1BD5C-B131-4642-829F-9DD6071EA700}" type="pres">
      <dgm:prSet presAssocID="{9D9146EC-9F15-F446-9D7F-756AA531B8BF}" presName="circleB" presStyleLbl="node1" presStyleIdx="1" presStyleCnt="5" custLinFactX="-86236" custLinFactY="-40670" custLinFactNeighborX="-100000" custLinFactNeighborY="-100000"/>
      <dgm:spPr>
        <a:solidFill>
          <a:schemeClr val="accent1"/>
        </a:solidFill>
      </dgm:spPr>
    </dgm:pt>
    <dgm:pt modelId="{5424E0A2-794C-5644-8187-42C0FFF1160E}" type="pres">
      <dgm:prSet presAssocID="{9D9146EC-9F15-F446-9D7F-756AA531B8BF}" presName="spaceB" presStyleCnt="0"/>
      <dgm:spPr/>
    </dgm:pt>
    <dgm:pt modelId="{5D78A7B6-A061-9841-849C-AB3C9E5B4C0A}" type="pres">
      <dgm:prSet presAssocID="{275C6AF6-A6F8-5A47-9E4B-FDC62A59FEEC}" presName="space" presStyleCnt="0"/>
      <dgm:spPr/>
    </dgm:pt>
    <dgm:pt modelId="{DD3FC96F-13D6-6048-A80A-17C3FD15EC0F}" type="pres">
      <dgm:prSet presAssocID="{149D2946-E1C4-3744-9F65-2FC98B15721D}" presName="compositeA" presStyleCnt="0"/>
      <dgm:spPr/>
    </dgm:pt>
    <dgm:pt modelId="{7C2EB759-5A87-9941-841E-77987D7BFCB5}" type="pres">
      <dgm:prSet presAssocID="{149D2946-E1C4-3744-9F65-2FC98B15721D}" presName="textA" presStyleLbl="revTx" presStyleIdx="2" presStyleCnt="5" custLinFactX="-54800" custLinFactNeighborX="-100000" custLinFactNeighborY="-611">
        <dgm:presLayoutVars>
          <dgm:bulletEnabled val="1"/>
        </dgm:presLayoutVars>
      </dgm:prSet>
      <dgm:spPr/>
    </dgm:pt>
    <dgm:pt modelId="{3D73E2A3-F1BA-7147-8D12-126A87B3035B}" type="pres">
      <dgm:prSet presAssocID="{149D2946-E1C4-3744-9F65-2FC98B15721D}" presName="circleA" presStyleLbl="node1" presStyleIdx="2" presStyleCnt="5" custLinFactX="-252217" custLinFactNeighborX="-300000" custLinFactNeighborY="-63810"/>
      <dgm:spPr/>
    </dgm:pt>
    <dgm:pt modelId="{10AE434B-C473-F345-829D-BB2D7E8A0B36}" type="pres">
      <dgm:prSet presAssocID="{149D2946-E1C4-3744-9F65-2FC98B15721D}" presName="spaceA" presStyleCnt="0"/>
      <dgm:spPr/>
    </dgm:pt>
    <dgm:pt modelId="{0A17511C-AD9D-E049-9ABA-D75002BB70A5}" type="pres">
      <dgm:prSet presAssocID="{59011709-8F7C-9446-BF89-CFFA79900226}" presName="space" presStyleCnt="0"/>
      <dgm:spPr/>
    </dgm:pt>
    <dgm:pt modelId="{F354ED26-BCFC-714F-BDAB-281EC8CB5FFD}" type="pres">
      <dgm:prSet presAssocID="{BABB11E3-CC5B-244C-8180-E1A5E7B4B008}" presName="compositeB" presStyleCnt="0"/>
      <dgm:spPr/>
    </dgm:pt>
    <dgm:pt modelId="{95B5A544-0A2E-A848-9430-D751AE89574C}" type="pres">
      <dgm:prSet presAssocID="{BABB11E3-CC5B-244C-8180-E1A5E7B4B008}" presName="textB" presStyleLbl="revTx" presStyleIdx="3" presStyleCnt="5" custScaleY="33205" custLinFactX="-77586" custLinFactY="-37459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5CBAB5-C357-7D4B-9F48-3E0D89132D30}" type="pres">
      <dgm:prSet presAssocID="{BABB11E3-CC5B-244C-8180-E1A5E7B4B008}" presName="circleB" presStyleLbl="node1" presStyleIdx="3" presStyleCnt="5" custLinFactX="-300000" custLinFactY="-30605" custLinFactNeighborX="-333145" custLinFactNeighborY="-100000"/>
      <dgm:spPr/>
    </dgm:pt>
    <dgm:pt modelId="{6DC64DDA-3837-5049-A25F-3300D141F6B0}" type="pres">
      <dgm:prSet presAssocID="{BABB11E3-CC5B-244C-8180-E1A5E7B4B008}" presName="spaceB" presStyleCnt="0"/>
      <dgm:spPr/>
    </dgm:pt>
    <dgm:pt modelId="{76300A91-69B7-F94E-B3E3-BA7284A78198}" type="pres">
      <dgm:prSet presAssocID="{E9BF144F-894D-E442-A2C9-4DB6ABBB82BD}" presName="space" presStyleCnt="0"/>
      <dgm:spPr/>
    </dgm:pt>
    <dgm:pt modelId="{9802ACC2-8408-DE42-86D6-2FD00DCB8993}" type="pres">
      <dgm:prSet presAssocID="{592F7E34-AA5A-D147-84A8-AB234040B16E}" presName="compositeA" presStyleCnt="0"/>
      <dgm:spPr/>
    </dgm:pt>
    <dgm:pt modelId="{FE78E727-838F-EA4A-8E2C-94FD8D37BFEA}" type="pres">
      <dgm:prSet presAssocID="{592F7E34-AA5A-D147-84A8-AB234040B16E}" presName="textA" presStyleLbl="revTx" presStyleIdx="4" presStyleCnt="5" custScaleY="40494" custLinFactX="-100000" custLinFactNeighborX="-130365" custLinFactNeighborY="374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8DA5F2-ABD6-6644-8F6E-7A7C2D5D34DC}" type="pres">
      <dgm:prSet presAssocID="{592F7E34-AA5A-D147-84A8-AB234040B16E}" presName="circleA" presStyleLbl="node1" presStyleIdx="4" presStyleCnt="5" custLinFactX="-400000" custLinFactNeighborX="-412642" custLinFactNeighborY="-4304"/>
      <dgm:spPr/>
    </dgm:pt>
    <dgm:pt modelId="{E0F91571-6494-4D46-A7F4-32EB32D19E62}" type="pres">
      <dgm:prSet presAssocID="{592F7E34-AA5A-D147-84A8-AB234040B16E}" presName="spaceA" presStyleCnt="0"/>
      <dgm:spPr/>
    </dgm:pt>
  </dgm:ptLst>
  <dgm:cxnLst>
    <dgm:cxn modelId="{307F0A2D-B04D-7B4B-9857-75228274B334}" type="presOf" srcId="{4D1A29B1-EFC7-0147-AF75-A6B8B853F7B6}" destId="{6C8CFF9D-2C46-F54E-8CF7-D264BCAA9B07}" srcOrd="0" destOrd="0" presId="urn:microsoft.com/office/officeart/2005/8/layout/hProcess11"/>
    <dgm:cxn modelId="{F5B082DF-F191-5446-B11E-EE6561EFB07D}" srcId="{6B2B50DA-F2B2-644E-8E1B-BAA591B3E31B}" destId="{BABB11E3-CC5B-244C-8180-E1A5E7B4B008}" srcOrd="3" destOrd="0" parTransId="{A5CD4068-2FD6-074B-B168-E2D9ECEA41A7}" sibTransId="{E9BF144F-894D-E442-A2C9-4DB6ABBB82BD}"/>
    <dgm:cxn modelId="{854E38B2-3814-E741-97C6-7E93DEB25E89}" type="presOf" srcId="{9D9146EC-9F15-F446-9D7F-756AA531B8BF}" destId="{947EAF79-AC69-5E40-81A0-06D7399600F6}" srcOrd="0" destOrd="0" presId="urn:microsoft.com/office/officeart/2005/8/layout/hProcess11"/>
    <dgm:cxn modelId="{CCF6B110-C331-D54A-86A1-0F23AE11E5A6}" srcId="{6B2B50DA-F2B2-644E-8E1B-BAA591B3E31B}" destId="{592F7E34-AA5A-D147-84A8-AB234040B16E}" srcOrd="4" destOrd="0" parTransId="{FF531F9B-00F3-0548-8E9E-3F60DBE3A937}" sibTransId="{AD7667D0-9DC8-D648-B566-4ED30C2A4330}"/>
    <dgm:cxn modelId="{AB3BD11F-1084-3048-9CAC-C4C59501E4A5}" type="presOf" srcId="{592F7E34-AA5A-D147-84A8-AB234040B16E}" destId="{FE78E727-838F-EA4A-8E2C-94FD8D37BFEA}" srcOrd="0" destOrd="0" presId="urn:microsoft.com/office/officeart/2005/8/layout/hProcess11"/>
    <dgm:cxn modelId="{B34726FA-87EA-0C48-8FE3-76F18A05F873}" srcId="{6B2B50DA-F2B2-644E-8E1B-BAA591B3E31B}" destId="{4D1A29B1-EFC7-0147-AF75-A6B8B853F7B6}" srcOrd="0" destOrd="0" parTransId="{EA1C5193-56B2-1B4C-80D5-893B74C3D2B9}" sibTransId="{F451B37F-2A5A-614D-B8F7-484CD8E23C74}"/>
    <dgm:cxn modelId="{410E2F3E-FA9F-0B43-A044-9A4960D228DF}" type="presOf" srcId="{149D2946-E1C4-3744-9F65-2FC98B15721D}" destId="{7C2EB759-5A87-9941-841E-77987D7BFCB5}" srcOrd="0" destOrd="0" presId="urn:microsoft.com/office/officeart/2005/8/layout/hProcess11"/>
    <dgm:cxn modelId="{F702F5BC-B649-4343-89B7-98F0C7F5BF11}" type="presOf" srcId="{6B2B50DA-F2B2-644E-8E1B-BAA591B3E31B}" destId="{21658B5E-5A18-DB42-A7E6-325F9B1B9465}" srcOrd="0" destOrd="0" presId="urn:microsoft.com/office/officeart/2005/8/layout/hProcess11"/>
    <dgm:cxn modelId="{68250DEA-A459-9C40-A29F-EB15747EE8CC}" type="presOf" srcId="{BABB11E3-CC5B-244C-8180-E1A5E7B4B008}" destId="{95B5A544-0A2E-A848-9430-D751AE89574C}" srcOrd="0" destOrd="0" presId="urn:microsoft.com/office/officeart/2005/8/layout/hProcess11"/>
    <dgm:cxn modelId="{E04E19FC-AB39-1846-A027-32D7A213C367}" srcId="{6B2B50DA-F2B2-644E-8E1B-BAA591B3E31B}" destId="{9D9146EC-9F15-F446-9D7F-756AA531B8BF}" srcOrd="1" destOrd="0" parTransId="{797C6C8B-6CAB-AC42-B539-6E440DD31887}" sibTransId="{275C6AF6-A6F8-5A47-9E4B-FDC62A59FEEC}"/>
    <dgm:cxn modelId="{3D022813-C050-504A-83B0-B0E1A11B6697}" srcId="{6B2B50DA-F2B2-644E-8E1B-BAA591B3E31B}" destId="{149D2946-E1C4-3744-9F65-2FC98B15721D}" srcOrd="2" destOrd="0" parTransId="{E47172F6-5D48-274E-8EE9-772012B8882A}" sibTransId="{59011709-8F7C-9446-BF89-CFFA79900226}"/>
    <dgm:cxn modelId="{4B46991B-AD80-A14B-AFAB-EBC85ED8A00E}" type="presParOf" srcId="{21658B5E-5A18-DB42-A7E6-325F9B1B9465}" destId="{2510E8E9-A78B-8443-ABE6-057C3374C546}" srcOrd="0" destOrd="0" presId="urn:microsoft.com/office/officeart/2005/8/layout/hProcess11"/>
    <dgm:cxn modelId="{996788C5-6838-C540-BBEA-E1F81E72E40F}" type="presParOf" srcId="{21658B5E-5A18-DB42-A7E6-325F9B1B9465}" destId="{6ED84B01-436D-9B4D-94C1-05B581E701DB}" srcOrd="1" destOrd="0" presId="urn:microsoft.com/office/officeart/2005/8/layout/hProcess11"/>
    <dgm:cxn modelId="{9FB34DF3-6737-B54A-BEB9-492A5059246B}" type="presParOf" srcId="{6ED84B01-436D-9B4D-94C1-05B581E701DB}" destId="{7C3F4D09-4D77-DA44-9FB1-6C8670BE5AE8}" srcOrd="0" destOrd="0" presId="urn:microsoft.com/office/officeart/2005/8/layout/hProcess11"/>
    <dgm:cxn modelId="{570B0A89-8CA0-5C42-A319-BF9AFD936E33}" type="presParOf" srcId="{7C3F4D09-4D77-DA44-9FB1-6C8670BE5AE8}" destId="{6C8CFF9D-2C46-F54E-8CF7-D264BCAA9B07}" srcOrd="0" destOrd="0" presId="urn:microsoft.com/office/officeart/2005/8/layout/hProcess11"/>
    <dgm:cxn modelId="{658C8CAA-ADB5-F945-912B-D3BC8B6FC553}" type="presParOf" srcId="{7C3F4D09-4D77-DA44-9FB1-6C8670BE5AE8}" destId="{31F73573-C460-0848-9ED6-CF71E49321E4}" srcOrd="1" destOrd="0" presId="urn:microsoft.com/office/officeart/2005/8/layout/hProcess11"/>
    <dgm:cxn modelId="{8E745192-CC78-E942-A4C0-8CDE46EA8F89}" type="presParOf" srcId="{7C3F4D09-4D77-DA44-9FB1-6C8670BE5AE8}" destId="{41852241-4303-614F-B7F6-38796C5BDD69}" srcOrd="2" destOrd="0" presId="urn:microsoft.com/office/officeart/2005/8/layout/hProcess11"/>
    <dgm:cxn modelId="{6503E42D-92AC-F849-815C-CE40DE81EC85}" type="presParOf" srcId="{6ED84B01-436D-9B4D-94C1-05B581E701DB}" destId="{6B2F1D1B-74AD-4940-A3E4-6D6B31CF726A}" srcOrd="1" destOrd="0" presId="urn:microsoft.com/office/officeart/2005/8/layout/hProcess11"/>
    <dgm:cxn modelId="{5E60ABA2-9074-234B-9D11-1A3D5E856642}" type="presParOf" srcId="{6ED84B01-436D-9B4D-94C1-05B581E701DB}" destId="{62FAEEF0-D3E1-3948-BB20-81287E49E7B2}" srcOrd="2" destOrd="0" presId="urn:microsoft.com/office/officeart/2005/8/layout/hProcess11"/>
    <dgm:cxn modelId="{C0CCD054-E726-CA40-BE82-6E95DEE3E8D4}" type="presParOf" srcId="{62FAEEF0-D3E1-3948-BB20-81287E49E7B2}" destId="{947EAF79-AC69-5E40-81A0-06D7399600F6}" srcOrd="0" destOrd="0" presId="urn:microsoft.com/office/officeart/2005/8/layout/hProcess11"/>
    <dgm:cxn modelId="{8C3193F6-C725-EE4A-935B-066A1B150674}" type="presParOf" srcId="{62FAEEF0-D3E1-3948-BB20-81287E49E7B2}" destId="{71A1BD5C-B131-4642-829F-9DD6071EA700}" srcOrd="1" destOrd="0" presId="urn:microsoft.com/office/officeart/2005/8/layout/hProcess11"/>
    <dgm:cxn modelId="{3DCB1BAC-BD4E-5242-BC8F-0DADE337EC29}" type="presParOf" srcId="{62FAEEF0-D3E1-3948-BB20-81287E49E7B2}" destId="{5424E0A2-794C-5644-8187-42C0FFF1160E}" srcOrd="2" destOrd="0" presId="urn:microsoft.com/office/officeart/2005/8/layout/hProcess11"/>
    <dgm:cxn modelId="{E6140400-6289-2343-8D1F-FC8C7F58CE4C}" type="presParOf" srcId="{6ED84B01-436D-9B4D-94C1-05B581E701DB}" destId="{5D78A7B6-A061-9841-849C-AB3C9E5B4C0A}" srcOrd="3" destOrd="0" presId="urn:microsoft.com/office/officeart/2005/8/layout/hProcess11"/>
    <dgm:cxn modelId="{EB4717ED-4B85-CB47-BFAE-B0D1B18D9C2A}" type="presParOf" srcId="{6ED84B01-436D-9B4D-94C1-05B581E701DB}" destId="{DD3FC96F-13D6-6048-A80A-17C3FD15EC0F}" srcOrd="4" destOrd="0" presId="urn:microsoft.com/office/officeart/2005/8/layout/hProcess11"/>
    <dgm:cxn modelId="{EACC628F-E7B4-3446-96FE-E28F593F8023}" type="presParOf" srcId="{DD3FC96F-13D6-6048-A80A-17C3FD15EC0F}" destId="{7C2EB759-5A87-9941-841E-77987D7BFCB5}" srcOrd="0" destOrd="0" presId="urn:microsoft.com/office/officeart/2005/8/layout/hProcess11"/>
    <dgm:cxn modelId="{8CDA4645-3169-F843-8D94-64DAD15A50EA}" type="presParOf" srcId="{DD3FC96F-13D6-6048-A80A-17C3FD15EC0F}" destId="{3D73E2A3-F1BA-7147-8D12-126A87B3035B}" srcOrd="1" destOrd="0" presId="urn:microsoft.com/office/officeart/2005/8/layout/hProcess11"/>
    <dgm:cxn modelId="{55362DDD-12EB-8645-AE49-CC1E41070094}" type="presParOf" srcId="{DD3FC96F-13D6-6048-A80A-17C3FD15EC0F}" destId="{10AE434B-C473-F345-829D-BB2D7E8A0B36}" srcOrd="2" destOrd="0" presId="urn:microsoft.com/office/officeart/2005/8/layout/hProcess11"/>
    <dgm:cxn modelId="{82B3E5E2-9D61-7343-99F5-C4E47023F164}" type="presParOf" srcId="{6ED84B01-436D-9B4D-94C1-05B581E701DB}" destId="{0A17511C-AD9D-E049-9ABA-D75002BB70A5}" srcOrd="5" destOrd="0" presId="urn:microsoft.com/office/officeart/2005/8/layout/hProcess11"/>
    <dgm:cxn modelId="{2DC13FFF-245F-6C4C-85D7-7BCE5E252418}" type="presParOf" srcId="{6ED84B01-436D-9B4D-94C1-05B581E701DB}" destId="{F354ED26-BCFC-714F-BDAB-281EC8CB5FFD}" srcOrd="6" destOrd="0" presId="urn:microsoft.com/office/officeart/2005/8/layout/hProcess11"/>
    <dgm:cxn modelId="{BE7DED3D-C8DC-5943-94F6-E5804D4B3F4A}" type="presParOf" srcId="{F354ED26-BCFC-714F-BDAB-281EC8CB5FFD}" destId="{95B5A544-0A2E-A848-9430-D751AE89574C}" srcOrd="0" destOrd="0" presId="urn:microsoft.com/office/officeart/2005/8/layout/hProcess11"/>
    <dgm:cxn modelId="{F70EC5E6-1C26-2C46-938E-9D21D7593BCA}" type="presParOf" srcId="{F354ED26-BCFC-714F-BDAB-281EC8CB5FFD}" destId="{B35CBAB5-C357-7D4B-9F48-3E0D89132D30}" srcOrd="1" destOrd="0" presId="urn:microsoft.com/office/officeart/2005/8/layout/hProcess11"/>
    <dgm:cxn modelId="{934ACD73-2DB3-AC43-963C-95521FAEDD33}" type="presParOf" srcId="{F354ED26-BCFC-714F-BDAB-281EC8CB5FFD}" destId="{6DC64DDA-3837-5049-A25F-3300D141F6B0}" srcOrd="2" destOrd="0" presId="urn:microsoft.com/office/officeart/2005/8/layout/hProcess11"/>
    <dgm:cxn modelId="{68AEDF42-CD20-B147-AD5E-69368CAEEBB2}" type="presParOf" srcId="{6ED84B01-436D-9B4D-94C1-05B581E701DB}" destId="{76300A91-69B7-F94E-B3E3-BA7284A78198}" srcOrd="7" destOrd="0" presId="urn:microsoft.com/office/officeart/2005/8/layout/hProcess11"/>
    <dgm:cxn modelId="{26111563-2134-A046-984C-EB760500600F}" type="presParOf" srcId="{6ED84B01-436D-9B4D-94C1-05B581E701DB}" destId="{9802ACC2-8408-DE42-86D6-2FD00DCB8993}" srcOrd="8" destOrd="0" presId="urn:microsoft.com/office/officeart/2005/8/layout/hProcess11"/>
    <dgm:cxn modelId="{D47A589E-949E-EF4E-BABB-C2C0396E67BF}" type="presParOf" srcId="{9802ACC2-8408-DE42-86D6-2FD00DCB8993}" destId="{FE78E727-838F-EA4A-8E2C-94FD8D37BFEA}" srcOrd="0" destOrd="0" presId="urn:microsoft.com/office/officeart/2005/8/layout/hProcess11"/>
    <dgm:cxn modelId="{2C68123F-C48D-DF47-9743-37FCBC54858D}" type="presParOf" srcId="{9802ACC2-8408-DE42-86D6-2FD00DCB8993}" destId="{FB8DA5F2-ABD6-6644-8F6E-7A7C2D5D34DC}" srcOrd="1" destOrd="0" presId="urn:microsoft.com/office/officeart/2005/8/layout/hProcess11"/>
    <dgm:cxn modelId="{1C4892C9-C27D-3D47-9E6D-7B5086BE8AEB}" type="presParOf" srcId="{9802ACC2-8408-DE42-86D6-2FD00DCB8993}" destId="{E0F91571-6494-4D46-A7F4-32EB32D19E6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0E8E9-A78B-8443-ABE6-057C3374C546}">
      <dsp:nvSpPr>
        <dsp:cNvPr id="0" name=""/>
        <dsp:cNvSpPr/>
      </dsp:nvSpPr>
      <dsp:spPr>
        <a:xfrm>
          <a:off x="0" y="1733586"/>
          <a:ext cx="12000614" cy="2048865"/>
        </a:xfrm>
        <a:prstGeom prst="notched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74CC1AF-6CC4-2B46-9460-5BABB21AD8AB}">
      <dsp:nvSpPr>
        <dsp:cNvPr id="0" name=""/>
        <dsp:cNvSpPr/>
      </dsp:nvSpPr>
      <dsp:spPr>
        <a:xfrm>
          <a:off x="0" y="0"/>
          <a:ext cx="1046128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(1454)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Gutenberg Press</a:t>
          </a:r>
          <a:endParaRPr lang="en-US" sz="1400" kern="1200" dirty="0"/>
        </a:p>
      </dsp:txBody>
      <dsp:txXfrm>
        <a:off x="0" y="0"/>
        <a:ext cx="1046128" cy="2048865"/>
      </dsp:txXfrm>
    </dsp:sp>
    <dsp:sp modelId="{3FEB11AF-0BD3-0E4E-89FB-04F5A023E27C}">
      <dsp:nvSpPr>
        <dsp:cNvPr id="0" name=""/>
        <dsp:cNvSpPr/>
      </dsp:nvSpPr>
      <dsp:spPr>
        <a:xfrm>
          <a:off x="240126" y="1979572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BA0438-539C-9549-A67C-033A8DA8EB25}">
      <dsp:nvSpPr>
        <dsp:cNvPr id="0" name=""/>
        <dsp:cNvSpPr/>
      </dsp:nvSpPr>
      <dsp:spPr>
        <a:xfrm>
          <a:off x="1062207" y="3389284"/>
          <a:ext cx="1986898" cy="619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(1517) </a:t>
          </a:r>
          <a:r>
            <a:rPr lang="en-US" sz="1400" kern="1200" dirty="0" smtClean="0"/>
            <a:t>Martin Luther </a:t>
          </a:r>
          <a:r>
            <a:rPr lang="en-US" sz="1400" b="1" kern="1200" dirty="0" smtClean="0"/>
            <a:t>(Late 1400s-1500s)</a:t>
          </a:r>
          <a:endParaRPr lang="en-US" sz="1400" b="1" kern="1200" dirty="0"/>
        </a:p>
      </dsp:txBody>
      <dsp:txXfrm>
        <a:off x="1062207" y="3389284"/>
        <a:ext cx="1986898" cy="619617"/>
      </dsp:txXfrm>
    </dsp:sp>
    <dsp:sp modelId="{67DD3949-6C6A-7249-86CB-4668033C8BF0}">
      <dsp:nvSpPr>
        <dsp:cNvPr id="0" name=""/>
        <dsp:cNvSpPr/>
      </dsp:nvSpPr>
      <dsp:spPr>
        <a:xfrm>
          <a:off x="1821083" y="2909056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CD0813-2FB0-3241-A664-A7C2C7B6A5C2}">
      <dsp:nvSpPr>
        <dsp:cNvPr id="0" name=""/>
        <dsp:cNvSpPr/>
      </dsp:nvSpPr>
      <dsp:spPr>
        <a:xfrm>
          <a:off x="2915176" y="987896"/>
          <a:ext cx="1280189" cy="771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(1604) </a:t>
          </a:r>
          <a:r>
            <a:rPr lang="en-US" sz="1400" kern="1200" dirty="0" smtClean="0"/>
            <a:t>First English Monolingual Dictionary</a:t>
          </a:r>
          <a:endParaRPr lang="en-US" sz="1400" kern="1200" dirty="0"/>
        </a:p>
      </dsp:txBody>
      <dsp:txXfrm>
        <a:off x="2915176" y="987896"/>
        <a:ext cx="1280189" cy="771459"/>
      </dsp:txXfrm>
    </dsp:sp>
    <dsp:sp modelId="{DE4744C3-B408-F548-833C-496157A029A1}">
      <dsp:nvSpPr>
        <dsp:cNvPr id="0" name=""/>
        <dsp:cNvSpPr/>
      </dsp:nvSpPr>
      <dsp:spPr>
        <a:xfrm>
          <a:off x="3279717" y="2005311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1BCE6A-44ED-3A42-90D8-E19095EA4E0B}">
      <dsp:nvSpPr>
        <dsp:cNvPr id="0" name=""/>
        <dsp:cNvSpPr/>
      </dsp:nvSpPr>
      <dsp:spPr>
        <a:xfrm>
          <a:off x="4066032" y="1193325"/>
          <a:ext cx="1039233" cy="656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(1605) </a:t>
          </a:r>
          <a:r>
            <a:rPr lang="en-US" sz="1400" kern="1200" dirty="0" smtClean="0"/>
            <a:t>First Newspaper</a:t>
          </a:r>
          <a:endParaRPr lang="en-US" sz="1400" kern="1200" dirty="0"/>
        </a:p>
      </dsp:txBody>
      <dsp:txXfrm>
        <a:off x="4066032" y="1193325"/>
        <a:ext cx="1039233" cy="656558"/>
      </dsp:txXfrm>
    </dsp:sp>
    <dsp:sp modelId="{68B5290B-6342-7943-88C5-3244DBF5F7F1}">
      <dsp:nvSpPr>
        <dsp:cNvPr id="0" name=""/>
        <dsp:cNvSpPr/>
      </dsp:nvSpPr>
      <dsp:spPr>
        <a:xfrm>
          <a:off x="4260555" y="195693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4F951A-B8D1-BE47-BEFD-60EC33A63515}">
      <dsp:nvSpPr>
        <dsp:cNvPr id="0" name=""/>
        <dsp:cNvSpPr/>
      </dsp:nvSpPr>
      <dsp:spPr>
        <a:xfrm>
          <a:off x="5542004" y="3692665"/>
          <a:ext cx="1108070" cy="727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(1643) </a:t>
          </a:r>
          <a:r>
            <a:rPr lang="en-US" sz="1400" kern="1200" dirty="0" smtClean="0"/>
            <a:t>Roger Williams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(1604-1683)</a:t>
          </a:r>
          <a:endParaRPr lang="en-US" sz="1400" kern="1200" dirty="0"/>
        </a:p>
      </dsp:txBody>
      <dsp:txXfrm>
        <a:off x="5542004" y="3692665"/>
        <a:ext cx="1108070" cy="727121"/>
      </dsp:txXfrm>
    </dsp:sp>
    <dsp:sp modelId="{DEB47A23-30CA-5C42-BF04-4561CDF982B9}">
      <dsp:nvSpPr>
        <dsp:cNvPr id="0" name=""/>
        <dsp:cNvSpPr/>
      </dsp:nvSpPr>
      <dsp:spPr>
        <a:xfrm>
          <a:off x="5821086" y="2879132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0C39C4-E33A-7542-BBBA-69B1821D6997}">
      <dsp:nvSpPr>
        <dsp:cNvPr id="0" name=""/>
        <dsp:cNvSpPr/>
      </dsp:nvSpPr>
      <dsp:spPr>
        <a:xfrm>
          <a:off x="6651211" y="1231665"/>
          <a:ext cx="887301" cy="516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(1657) </a:t>
          </a:r>
          <a:r>
            <a:rPr lang="en-US" sz="1400" kern="1200" dirty="0" smtClean="0"/>
            <a:t>First coffee ad</a:t>
          </a:r>
          <a:endParaRPr lang="en-US" sz="1400" kern="1200" dirty="0"/>
        </a:p>
      </dsp:txBody>
      <dsp:txXfrm>
        <a:off x="6651211" y="1231665"/>
        <a:ext cx="887301" cy="516846"/>
      </dsp:txXfrm>
    </dsp:sp>
    <dsp:sp modelId="{F9B1FB33-3252-6B46-A166-C7542AB28443}">
      <dsp:nvSpPr>
        <dsp:cNvPr id="0" name=""/>
        <dsp:cNvSpPr/>
      </dsp:nvSpPr>
      <dsp:spPr>
        <a:xfrm>
          <a:off x="6875328" y="2094550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C115CD-E473-704B-9426-35D72A3932EE}">
      <dsp:nvSpPr>
        <dsp:cNvPr id="0" name=""/>
        <dsp:cNvSpPr/>
      </dsp:nvSpPr>
      <dsp:spPr>
        <a:xfrm>
          <a:off x="7619452" y="0"/>
          <a:ext cx="1312327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(1663) </a:t>
          </a:r>
          <a:r>
            <a:rPr lang="en-US" sz="1400" kern="1200" dirty="0" smtClean="0"/>
            <a:t>First magazine which showed market for specific interests</a:t>
          </a:r>
          <a:endParaRPr lang="en-US" sz="1400" kern="1200" dirty="0"/>
        </a:p>
      </dsp:txBody>
      <dsp:txXfrm>
        <a:off x="7619452" y="0"/>
        <a:ext cx="1312327" cy="2048865"/>
      </dsp:txXfrm>
    </dsp:sp>
    <dsp:sp modelId="{4FA26B29-36DA-2B49-A58A-D275068E8C4A}">
      <dsp:nvSpPr>
        <dsp:cNvPr id="0" name=""/>
        <dsp:cNvSpPr/>
      </dsp:nvSpPr>
      <dsp:spPr>
        <a:xfrm>
          <a:off x="8007317" y="2073323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2BC97C-40A0-0D4D-872D-16B29C85308D}">
      <dsp:nvSpPr>
        <dsp:cNvPr id="0" name=""/>
        <dsp:cNvSpPr/>
      </dsp:nvSpPr>
      <dsp:spPr>
        <a:xfrm>
          <a:off x="8999161" y="808989"/>
          <a:ext cx="887301" cy="1410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8999161" y="808989"/>
        <a:ext cx="887301" cy="1410336"/>
      </dsp:txXfrm>
    </dsp:sp>
    <dsp:sp modelId="{DD5E6ACB-21B4-9540-8B65-F1F575D1B900}">
      <dsp:nvSpPr>
        <dsp:cNvPr id="0" name=""/>
        <dsp:cNvSpPr/>
      </dsp:nvSpPr>
      <dsp:spPr>
        <a:xfrm>
          <a:off x="9151496" y="2062270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81FD08-836C-914F-83F7-70F9876ABA5C}">
      <dsp:nvSpPr>
        <dsp:cNvPr id="0" name=""/>
        <dsp:cNvSpPr/>
      </dsp:nvSpPr>
      <dsp:spPr>
        <a:xfrm>
          <a:off x="10627137" y="0"/>
          <a:ext cx="887301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(1784) </a:t>
          </a:r>
          <a:r>
            <a:rPr lang="en-US" sz="1400" kern="1200" dirty="0" smtClean="0"/>
            <a:t>Bifocals</a:t>
          </a:r>
          <a:endParaRPr lang="en-US" sz="1400" kern="1200" dirty="0"/>
        </a:p>
      </dsp:txBody>
      <dsp:txXfrm>
        <a:off x="10627137" y="0"/>
        <a:ext cx="887301" cy="2048865"/>
      </dsp:txXfrm>
    </dsp:sp>
    <dsp:sp modelId="{C16DC4FB-8B29-F840-B198-BEBD70962DBB}">
      <dsp:nvSpPr>
        <dsp:cNvPr id="0" name=""/>
        <dsp:cNvSpPr/>
      </dsp:nvSpPr>
      <dsp:spPr>
        <a:xfrm>
          <a:off x="10802488" y="2024555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0E8E9-A78B-8443-ABE6-057C3374C546}">
      <dsp:nvSpPr>
        <dsp:cNvPr id="0" name=""/>
        <dsp:cNvSpPr/>
      </dsp:nvSpPr>
      <dsp:spPr>
        <a:xfrm>
          <a:off x="0" y="1733586"/>
          <a:ext cx="12777788" cy="2048865"/>
        </a:xfrm>
        <a:prstGeom prst="notched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74CC1AF-6CC4-2B46-9460-5BABB21AD8AB}">
      <dsp:nvSpPr>
        <dsp:cNvPr id="0" name=""/>
        <dsp:cNvSpPr/>
      </dsp:nvSpPr>
      <dsp:spPr>
        <a:xfrm>
          <a:off x="524784" y="0"/>
          <a:ext cx="969600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(1837)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Telegraph Invented</a:t>
          </a:r>
          <a:endParaRPr lang="en-US" sz="1400" kern="1200" dirty="0"/>
        </a:p>
      </dsp:txBody>
      <dsp:txXfrm>
        <a:off x="524784" y="0"/>
        <a:ext cx="969600" cy="2048865"/>
      </dsp:txXfrm>
    </dsp:sp>
    <dsp:sp modelId="{3FEB11AF-0BD3-0E4E-89FB-04F5A023E27C}">
      <dsp:nvSpPr>
        <dsp:cNvPr id="0" name=""/>
        <dsp:cNvSpPr/>
      </dsp:nvSpPr>
      <dsp:spPr>
        <a:xfrm>
          <a:off x="802393" y="199385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BA0438-539C-9549-A67C-033A8DA8EB25}">
      <dsp:nvSpPr>
        <dsp:cNvPr id="0" name=""/>
        <dsp:cNvSpPr/>
      </dsp:nvSpPr>
      <dsp:spPr>
        <a:xfrm>
          <a:off x="453048" y="3435179"/>
          <a:ext cx="1557601" cy="619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(1839) </a:t>
          </a:r>
          <a:r>
            <a:rPr lang="en-US" sz="1400" kern="1200" dirty="0" smtClean="0"/>
            <a:t>Louis-Jacques-Mande Daguerre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(1822-1840s)</a:t>
          </a:r>
          <a:endParaRPr lang="en-US" sz="1400" b="0" kern="1200" dirty="0"/>
        </a:p>
      </dsp:txBody>
      <dsp:txXfrm>
        <a:off x="453048" y="3435179"/>
        <a:ext cx="1557601" cy="619617"/>
      </dsp:txXfrm>
    </dsp:sp>
    <dsp:sp modelId="{67DD3949-6C6A-7249-86CB-4668033C8BF0}">
      <dsp:nvSpPr>
        <dsp:cNvPr id="0" name=""/>
        <dsp:cNvSpPr/>
      </dsp:nvSpPr>
      <dsp:spPr>
        <a:xfrm>
          <a:off x="950167" y="2972304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A4EC10-50D8-CD41-9729-18548CAC1BBD}">
      <dsp:nvSpPr>
        <dsp:cNvPr id="0" name=""/>
        <dsp:cNvSpPr/>
      </dsp:nvSpPr>
      <dsp:spPr>
        <a:xfrm>
          <a:off x="1531425" y="1005521"/>
          <a:ext cx="695587" cy="851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/>
        </a:p>
      </dsp:txBody>
      <dsp:txXfrm>
        <a:off x="1531425" y="1005521"/>
        <a:ext cx="695587" cy="851590"/>
      </dsp:txXfrm>
    </dsp:sp>
    <dsp:sp modelId="{3A28365D-B807-FA4D-B965-0D184B0508B4}">
      <dsp:nvSpPr>
        <dsp:cNvPr id="0" name=""/>
        <dsp:cNvSpPr/>
      </dsp:nvSpPr>
      <dsp:spPr>
        <a:xfrm>
          <a:off x="2121647" y="2953593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1BCE6A-44ED-3A42-90D8-E19095EA4E0B}">
      <dsp:nvSpPr>
        <dsp:cNvPr id="0" name=""/>
        <dsp:cNvSpPr/>
      </dsp:nvSpPr>
      <dsp:spPr>
        <a:xfrm>
          <a:off x="3085472" y="3556405"/>
          <a:ext cx="1146933" cy="656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(1858) </a:t>
          </a:r>
          <a:r>
            <a:rPr lang="en-US" sz="1400" b="0" kern="1200" dirty="0" smtClean="0"/>
            <a:t>Cyrus Field (1852-1880s)</a:t>
          </a:r>
          <a:endParaRPr lang="en-US" sz="1400" b="0" kern="1200" dirty="0"/>
        </a:p>
      </dsp:txBody>
      <dsp:txXfrm>
        <a:off x="3085472" y="3556405"/>
        <a:ext cx="1146933" cy="656558"/>
      </dsp:txXfrm>
    </dsp:sp>
    <dsp:sp modelId="{68B5290B-6342-7943-88C5-3244DBF5F7F1}">
      <dsp:nvSpPr>
        <dsp:cNvPr id="0" name=""/>
        <dsp:cNvSpPr/>
      </dsp:nvSpPr>
      <dsp:spPr>
        <a:xfrm>
          <a:off x="3434087" y="2990093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AB10AF-4A91-0F47-A530-2735CFCCF49C}">
      <dsp:nvSpPr>
        <dsp:cNvPr id="0" name=""/>
        <dsp:cNvSpPr/>
      </dsp:nvSpPr>
      <dsp:spPr>
        <a:xfrm>
          <a:off x="4510279" y="0"/>
          <a:ext cx="695587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4510279" y="0"/>
        <a:ext cx="695587" cy="2048865"/>
      </dsp:txXfrm>
    </dsp:sp>
    <dsp:sp modelId="{98BF0F5D-6FEA-5347-991E-463AE919AE56}">
      <dsp:nvSpPr>
        <dsp:cNvPr id="0" name=""/>
        <dsp:cNvSpPr/>
      </dsp:nvSpPr>
      <dsp:spPr>
        <a:xfrm>
          <a:off x="4601965" y="2018429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0C39C4-E33A-7542-BBBA-69B1821D6997}">
      <dsp:nvSpPr>
        <dsp:cNvPr id="0" name=""/>
        <dsp:cNvSpPr/>
      </dsp:nvSpPr>
      <dsp:spPr>
        <a:xfrm>
          <a:off x="4875984" y="3581673"/>
          <a:ext cx="695587" cy="516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4875984" y="3581673"/>
        <a:ext cx="695587" cy="516846"/>
      </dsp:txXfrm>
    </dsp:sp>
    <dsp:sp modelId="{F9B1FB33-3252-6B46-A166-C7542AB28443}">
      <dsp:nvSpPr>
        <dsp:cNvPr id="0" name=""/>
        <dsp:cNvSpPr/>
      </dsp:nvSpPr>
      <dsp:spPr>
        <a:xfrm>
          <a:off x="4955187" y="2989074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C115CD-E473-704B-9426-35D72A3932EE}">
      <dsp:nvSpPr>
        <dsp:cNvPr id="0" name=""/>
        <dsp:cNvSpPr/>
      </dsp:nvSpPr>
      <dsp:spPr>
        <a:xfrm>
          <a:off x="5836549" y="1513312"/>
          <a:ext cx="1028781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5836549" y="1513312"/>
        <a:ext cx="1028781" cy="2048865"/>
      </dsp:txXfrm>
    </dsp:sp>
    <dsp:sp modelId="{4FA26B29-36DA-2B49-A58A-D275068E8C4A}">
      <dsp:nvSpPr>
        <dsp:cNvPr id="0" name=""/>
        <dsp:cNvSpPr/>
      </dsp:nvSpPr>
      <dsp:spPr>
        <a:xfrm>
          <a:off x="6167389" y="2946350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F456B7-52B5-A44E-9CB0-CDE7BB64C15A}">
      <dsp:nvSpPr>
        <dsp:cNvPr id="0" name=""/>
        <dsp:cNvSpPr/>
      </dsp:nvSpPr>
      <dsp:spPr>
        <a:xfrm>
          <a:off x="7022923" y="301797"/>
          <a:ext cx="695587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7022923" y="301797"/>
        <a:ext cx="695587" cy="2048865"/>
      </dsp:txXfrm>
    </dsp:sp>
    <dsp:sp modelId="{1569EE28-5AFC-BE4C-B593-1C277F497E2C}">
      <dsp:nvSpPr>
        <dsp:cNvPr id="0" name=""/>
        <dsp:cNvSpPr/>
      </dsp:nvSpPr>
      <dsp:spPr>
        <a:xfrm>
          <a:off x="7387797" y="2054336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81FD08-836C-914F-83F7-70F9876ABA5C}">
      <dsp:nvSpPr>
        <dsp:cNvPr id="0" name=""/>
        <dsp:cNvSpPr/>
      </dsp:nvSpPr>
      <dsp:spPr>
        <a:xfrm>
          <a:off x="7932647" y="0"/>
          <a:ext cx="695587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7932647" y="0"/>
        <a:ext cx="695587" cy="2048865"/>
      </dsp:txXfrm>
    </dsp:sp>
    <dsp:sp modelId="{C16DC4FB-8B29-F840-B198-BEBD70962DBB}">
      <dsp:nvSpPr>
        <dsp:cNvPr id="0" name=""/>
        <dsp:cNvSpPr/>
      </dsp:nvSpPr>
      <dsp:spPr>
        <a:xfrm>
          <a:off x="8266185" y="2034359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7EAF79-AC69-5E40-81A0-06D7399600F6}">
      <dsp:nvSpPr>
        <dsp:cNvPr id="0" name=""/>
        <dsp:cNvSpPr/>
      </dsp:nvSpPr>
      <dsp:spPr>
        <a:xfrm>
          <a:off x="8749051" y="379060"/>
          <a:ext cx="695587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8749051" y="379060"/>
        <a:ext cx="695587" cy="2048865"/>
      </dsp:txXfrm>
    </dsp:sp>
    <dsp:sp modelId="{71A1BD5C-B131-4642-829F-9DD6071EA700}">
      <dsp:nvSpPr>
        <dsp:cNvPr id="0" name=""/>
        <dsp:cNvSpPr/>
      </dsp:nvSpPr>
      <dsp:spPr>
        <a:xfrm>
          <a:off x="8821748" y="2039153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2637BB-B77F-1144-BB7D-5E119FB02D5F}">
      <dsp:nvSpPr>
        <dsp:cNvPr id="0" name=""/>
        <dsp:cNvSpPr/>
      </dsp:nvSpPr>
      <dsp:spPr>
        <a:xfrm>
          <a:off x="10000560" y="136618"/>
          <a:ext cx="812161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0000560" y="136618"/>
        <a:ext cx="812161" cy="2048865"/>
      </dsp:txXfrm>
    </dsp:sp>
    <dsp:sp modelId="{17E13D6E-2302-E746-B01C-AEB66724C8A6}">
      <dsp:nvSpPr>
        <dsp:cNvPr id="0" name=""/>
        <dsp:cNvSpPr/>
      </dsp:nvSpPr>
      <dsp:spPr>
        <a:xfrm>
          <a:off x="9671294" y="2020381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7120A5-9530-4141-A467-DE1BE656326F}">
      <dsp:nvSpPr>
        <dsp:cNvPr id="0" name=""/>
        <dsp:cNvSpPr/>
      </dsp:nvSpPr>
      <dsp:spPr>
        <a:xfrm>
          <a:off x="10072616" y="3073298"/>
          <a:ext cx="695587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0072616" y="3073298"/>
        <a:ext cx="695587" cy="2048865"/>
      </dsp:txXfrm>
    </dsp:sp>
    <dsp:sp modelId="{84032C46-1D28-9B4F-BC93-AC6915F2A2A6}">
      <dsp:nvSpPr>
        <dsp:cNvPr id="0" name=""/>
        <dsp:cNvSpPr/>
      </dsp:nvSpPr>
      <dsp:spPr>
        <a:xfrm>
          <a:off x="10138901" y="2965374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64B148-CB1C-B74F-A9A5-15F74D883D7C}">
      <dsp:nvSpPr>
        <dsp:cNvPr id="0" name=""/>
        <dsp:cNvSpPr/>
      </dsp:nvSpPr>
      <dsp:spPr>
        <a:xfrm>
          <a:off x="10802983" y="0"/>
          <a:ext cx="695587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0802983" y="0"/>
        <a:ext cx="695587" cy="2048865"/>
      </dsp:txXfrm>
    </dsp:sp>
    <dsp:sp modelId="{E08318B3-5F13-1349-86BD-FB5436189FC4}">
      <dsp:nvSpPr>
        <dsp:cNvPr id="0" name=""/>
        <dsp:cNvSpPr/>
      </dsp:nvSpPr>
      <dsp:spPr>
        <a:xfrm>
          <a:off x="11047068" y="2965374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0E8E9-A78B-8443-ABE6-057C3374C546}">
      <dsp:nvSpPr>
        <dsp:cNvPr id="0" name=""/>
        <dsp:cNvSpPr/>
      </dsp:nvSpPr>
      <dsp:spPr>
        <a:xfrm>
          <a:off x="0" y="1733586"/>
          <a:ext cx="12777788" cy="2048865"/>
        </a:xfrm>
        <a:prstGeom prst="notched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74CC1AF-6CC4-2B46-9460-5BABB21AD8AB}">
      <dsp:nvSpPr>
        <dsp:cNvPr id="0" name=""/>
        <dsp:cNvSpPr/>
      </dsp:nvSpPr>
      <dsp:spPr>
        <a:xfrm>
          <a:off x="585790" y="0"/>
          <a:ext cx="1532184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(1900)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Kodak "Brownie" Camera</a:t>
          </a:r>
          <a:endParaRPr lang="en-US" sz="1400" kern="1200" dirty="0"/>
        </a:p>
      </dsp:txBody>
      <dsp:txXfrm>
        <a:off x="585790" y="0"/>
        <a:ext cx="1532184" cy="2048865"/>
      </dsp:txXfrm>
    </dsp:sp>
    <dsp:sp modelId="{3FEB11AF-0BD3-0E4E-89FB-04F5A023E27C}">
      <dsp:nvSpPr>
        <dsp:cNvPr id="0" name=""/>
        <dsp:cNvSpPr/>
      </dsp:nvSpPr>
      <dsp:spPr>
        <a:xfrm>
          <a:off x="1082315" y="199385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BA0438-539C-9549-A67C-033A8DA8EB25}">
      <dsp:nvSpPr>
        <dsp:cNvPr id="0" name=""/>
        <dsp:cNvSpPr/>
      </dsp:nvSpPr>
      <dsp:spPr>
        <a:xfrm>
          <a:off x="1314845" y="1165220"/>
          <a:ext cx="2461356" cy="619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(1906) </a:t>
          </a:r>
          <a:r>
            <a:rPr lang="en-US" sz="1400" b="0" kern="1200" dirty="0" smtClean="0"/>
            <a:t>Radio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available to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the public</a:t>
          </a:r>
          <a:endParaRPr lang="en-US" sz="1400" b="0" kern="1200" dirty="0"/>
        </a:p>
      </dsp:txBody>
      <dsp:txXfrm>
        <a:off x="1314845" y="1165220"/>
        <a:ext cx="2461356" cy="619617"/>
      </dsp:txXfrm>
    </dsp:sp>
    <dsp:sp modelId="{67DD3949-6C6A-7249-86CB-4668033C8BF0}">
      <dsp:nvSpPr>
        <dsp:cNvPr id="0" name=""/>
        <dsp:cNvSpPr/>
      </dsp:nvSpPr>
      <dsp:spPr>
        <a:xfrm>
          <a:off x="2025772" y="2056973"/>
          <a:ext cx="512216" cy="512216"/>
        </a:xfrm>
        <a:prstGeom prst="ellipse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AB10AF-4A91-0F47-A530-2735CFCCF49C}">
      <dsp:nvSpPr>
        <dsp:cNvPr id="0" name=""/>
        <dsp:cNvSpPr/>
      </dsp:nvSpPr>
      <dsp:spPr>
        <a:xfrm>
          <a:off x="4103527" y="0"/>
          <a:ext cx="1099183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(1922) </a:t>
          </a:r>
          <a:r>
            <a:rPr lang="en-US" sz="1400" b="0" kern="1200" dirty="0" smtClean="0"/>
            <a:t>First Radio </a:t>
          </a:r>
          <a:r>
            <a:rPr lang="en-US" sz="1400" b="0" kern="1200" dirty="0" err="1" smtClean="0"/>
            <a:t>Cammerical</a:t>
          </a:r>
          <a:r>
            <a:rPr lang="en-US" sz="1400" b="0" kern="1200" dirty="0" smtClean="0"/>
            <a:t> AT&amp;T's WEAF offers 10 mins for $100</a:t>
          </a:r>
          <a:endParaRPr lang="en-US" sz="1400" b="0" kern="1200" dirty="0"/>
        </a:p>
      </dsp:txBody>
      <dsp:txXfrm>
        <a:off x="4103527" y="0"/>
        <a:ext cx="1099183" cy="2048865"/>
      </dsp:txXfrm>
    </dsp:sp>
    <dsp:sp modelId="{98BF0F5D-6FEA-5347-991E-463AE919AE56}">
      <dsp:nvSpPr>
        <dsp:cNvPr id="0" name=""/>
        <dsp:cNvSpPr/>
      </dsp:nvSpPr>
      <dsp:spPr>
        <a:xfrm>
          <a:off x="4397010" y="2018429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0C39C4-E33A-7542-BBBA-69B1821D6997}">
      <dsp:nvSpPr>
        <dsp:cNvPr id="0" name=""/>
        <dsp:cNvSpPr/>
      </dsp:nvSpPr>
      <dsp:spPr>
        <a:xfrm>
          <a:off x="4052019" y="3593863"/>
          <a:ext cx="1099183" cy="516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(1922) </a:t>
          </a:r>
          <a:r>
            <a:rPr lang="en-US" sz="1400" b="0" kern="1200" dirty="0" smtClean="0"/>
            <a:t>F.W. </a:t>
          </a:r>
          <a:r>
            <a:rPr lang="en-US" sz="1400" b="0" kern="1200" dirty="0" err="1" smtClean="0"/>
            <a:t>Murnau</a:t>
          </a:r>
          <a:r>
            <a:rPr lang="en-US" sz="1400" b="0" kern="1200" dirty="0" smtClean="0"/>
            <a:t> (1908-1931) Directed Nosferatu</a:t>
          </a:r>
          <a:endParaRPr lang="en-US" sz="1400" b="0" kern="1200" dirty="0"/>
        </a:p>
      </dsp:txBody>
      <dsp:txXfrm>
        <a:off x="4052019" y="3593863"/>
        <a:ext cx="1099183" cy="516846"/>
      </dsp:txXfrm>
    </dsp:sp>
    <dsp:sp modelId="{F9B1FB33-3252-6B46-A166-C7542AB28443}">
      <dsp:nvSpPr>
        <dsp:cNvPr id="0" name=""/>
        <dsp:cNvSpPr/>
      </dsp:nvSpPr>
      <dsp:spPr>
        <a:xfrm>
          <a:off x="4407926" y="3001265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C115CD-E473-704B-9426-35D72A3932EE}">
      <dsp:nvSpPr>
        <dsp:cNvPr id="0" name=""/>
        <dsp:cNvSpPr/>
      </dsp:nvSpPr>
      <dsp:spPr>
        <a:xfrm>
          <a:off x="6235447" y="0"/>
          <a:ext cx="1625702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(1927) </a:t>
          </a:r>
          <a:r>
            <a:rPr lang="en-US" sz="1400" b="0" kern="1200" dirty="0" smtClean="0"/>
            <a:t>First Electronic Television Prototype Created</a:t>
          </a:r>
          <a:endParaRPr lang="en-US" sz="1400" b="0" kern="1200" dirty="0"/>
        </a:p>
      </dsp:txBody>
      <dsp:txXfrm>
        <a:off x="6235447" y="0"/>
        <a:ext cx="1625702" cy="2048865"/>
      </dsp:txXfrm>
    </dsp:sp>
    <dsp:sp modelId="{4FA26B29-36DA-2B49-A58A-D275068E8C4A}">
      <dsp:nvSpPr>
        <dsp:cNvPr id="0" name=""/>
        <dsp:cNvSpPr/>
      </dsp:nvSpPr>
      <dsp:spPr>
        <a:xfrm>
          <a:off x="6906648" y="2031332"/>
          <a:ext cx="512216" cy="512216"/>
        </a:xfrm>
        <a:prstGeom prst="ellipse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F456B7-52B5-A44E-9CB0-CDE7BB64C15A}">
      <dsp:nvSpPr>
        <dsp:cNvPr id="0" name=""/>
        <dsp:cNvSpPr/>
      </dsp:nvSpPr>
      <dsp:spPr>
        <a:xfrm>
          <a:off x="8118612" y="757506"/>
          <a:ext cx="1099183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(1930s) </a:t>
          </a:r>
          <a:r>
            <a:rPr lang="en-US" sz="1400" b="0" kern="1200" dirty="0" smtClean="0"/>
            <a:t>Studio Branding of MGM, Paramount, and WB</a:t>
          </a:r>
          <a:endParaRPr lang="en-US" sz="1400" b="0" kern="1200" dirty="0"/>
        </a:p>
      </dsp:txBody>
      <dsp:txXfrm>
        <a:off x="8118612" y="757506"/>
        <a:ext cx="1099183" cy="2048865"/>
      </dsp:txXfrm>
    </dsp:sp>
    <dsp:sp modelId="{1569EE28-5AFC-BE4C-B593-1C277F497E2C}">
      <dsp:nvSpPr>
        <dsp:cNvPr id="0" name=""/>
        <dsp:cNvSpPr/>
      </dsp:nvSpPr>
      <dsp:spPr>
        <a:xfrm>
          <a:off x="8349379" y="2057004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81FD08-836C-914F-83F7-70F9876ABA5C}">
      <dsp:nvSpPr>
        <dsp:cNvPr id="0" name=""/>
        <dsp:cNvSpPr/>
      </dsp:nvSpPr>
      <dsp:spPr>
        <a:xfrm>
          <a:off x="9377902" y="2839748"/>
          <a:ext cx="1099183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(1934)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Leni </a:t>
          </a:r>
          <a:r>
            <a:rPr lang="en-US" sz="1400" b="0" kern="1200" dirty="0" err="1" smtClean="0"/>
            <a:t>Rifenshal</a:t>
          </a:r>
          <a:r>
            <a:rPr lang="en-US" sz="1400" b="0" kern="1200" dirty="0" smtClean="0"/>
            <a:t> (1926-2000) Nazi Propaganda Films</a:t>
          </a:r>
          <a:endParaRPr lang="en-US" sz="1400" b="0" kern="1200" dirty="0"/>
        </a:p>
      </dsp:txBody>
      <dsp:txXfrm>
        <a:off x="9377902" y="2839748"/>
        <a:ext cx="1099183" cy="2048865"/>
      </dsp:txXfrm>
    </dsp:sp>
    <dsp:sp modelId="{C16DC4FB-8B29-F840-B198-BEBD70962DBB}">
      <dsp:nvSpPr>
        <dsp:cNvPr id="0" name=""/>
        <dsp:cNvSpPr/>
      </dsp:nvSpPr>
      <dsp:spPr>
        <a:xfrm>
          <a:off x="9650379" y="2984449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7EAF79-AC69-5E40-81A0-06D7399600F6}">
      <dsp:nvSpPr>
        <dsp:cNvPr id="0" name=""/>
        <dsp:cNvSpPr/>
      </dsp:nvSpPr>
      <dsp:spPr>
        <a:xfrm>
          <a:off x="10521580" y="598760"/>
          <a:ext cx="1099183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(1939) </a:t>
          </a:r>
          <a:r>
            <a:rPr lang="en-US" sz="1400" kern="1200" dirty="0" smtClean="0"/>
            <a:t>First Television Set Premiered at New Work World's Fair</a:t>
          </a:r>
          <a:endParaRPr lang="en-US" sz="1400" kern="1200" dirty="0"/>
        </a:p>
      </dsp:txBody>
      <dsp:txXfrm>
        <a:off x="10521580" y="598760"/>
        <a:ext cx="1099183" cy="2048865"/>
      </dsp:txXfrm>
    </dsp:sp>
    <dsp:sp modelId="{71A1BD5C-B131-4642-829F-9DD6071EA700}">
      <dsp:nvSpPr>
        <dsp:cNvPr id="0" name=""/>
        <dsp:cNvSpPr/>
      </dsp:nvSpPr>
      <dsp:spPr>
        <a:xfrm>
          <a:off x="10746251" y="2087394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0E8E9-A78B-8443-ABE6-057C3374C546}">
      <dsp:nvSpPr>
        <dsp:cNvPr id="0" name=""/>
        <dsp:cNvSpPr/>
      </dsp:nvSpPr>
      <dsp:spPr>
        <a:xfrm>
          <a:off x="0" y="1733586"/>
          <a:ext cx="12777788" cy="2048865"/>
        </a:xfrm>
        <a:prstGeom prst="notched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74CC1AF-6CC4-2B46-9460-5BABB21AD8AB}">
      <dsp:nvSpPr>
        <dsp:cNvPr id="0" name=""/>
        <dsp:cNvSpPr/>
      </dsp:nvSpPr>
      <dsp:spPr>
        <a:xfrm>
          <a:off x="585791" y="0"/>
          <a:ext cx="1032674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(1942)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OWI War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585791" y="0"/>
        <a:ext cx="1032674" cy="2048865"/>
      </dsp:txXfrm>
    </dsp:sp>
    <dsp:sp modelId="{3FEB11AF-0BD3-0E4E-89FB-04F5A023E27C}">
      <dsp:nvSpPr>
        <dsp:cNvPr id="0" name=""/>
        <dsp:cNvSpPr/>
      </dsp:nvSpPr>
      <dsp:spPr>
        <a:xfrm>
          <a:off x="835574" y="199385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BA0438-539C-9549-A67C-033A8DA8EB25}">
      <dsp:nvSpPr>
        <dsp:cNvPr id="0" name=""/>
        <dsp:cNvSpPr/>
      </dsp:nvSpPr>
      <dsp:spPr>
        <a:xfrm>
          <a:off x="1423990" y="917902"/>
          <a:ext cx="1357989" cy="619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(1949) </a:t>
          </a:r>
          <a:r>
            <a:rPr lang="en-US" sz="1400" kern="1200" dirty="0" smtClean="0"/>
            <a:t>Fairness Doctrine: demand for balanced broadcasting</a:t>
          </a:r>
          <a:endParaRPr lang="en-US" sz="1400" b="1" kern="1200" dirty="0"/>
        </a:p>
      </dsp:txBody>
      <dsp:txXfrm>
        <a:off x="1423990" y="917902"/>
        <a:ext cx="1357989" cy="619617"/>
      </dsp:txXfrm>
    </dsp:sp>
    <dsp:sp modelId="{67DD3949-6C6A-7249-86CB-4668033C8BF0}">
      <dsp:nvSpPr>
        <dsp:cNvPr id="0" name=""/>
        <dsp:cNvSpPr/>
      </dsp:nvSpPr>
      <dsp:spPr>
        <a:xfrm>
          <a:off x="1816660" y="2043738"/>
          <a:ext cx="512216" cy="512216"/>
        </a:xfrm>
        <a:prstGeom prst="ellipse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AB10AF-4A91-0F47-A530-2735CFCCF49C}">
      <dsp:nvSpPr>
        <dsp:cNvPr id="0" name=""/>
        <dsp:cNvSpPr/>
      </dsp:nvSpPr>
      <dsp:spPr>
        <a:xfrm>
          <a:off x="1287236" y="2042985"/>
          <a:ext cx="1125684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(1950) </a:t>
          </a:r>
          <a:r>
            <a:rPr lang="en-US" sz="1400" b="0" kern="1200" dirty="0" smtClean="0"/>
            <a:t>Joseph McCarthy (1940-1954)</a:t>
          </a:r>
        </a:p>
      </dsp:txBody>
      <dsp:txXfrm>
        <a:off x="1287236" y="2042985"/>
        <a:ext cx="1125684" cy="2048865"/>
      </dsp:txXfrm>
    </dsp:sp>
    <dsp:sp modelId="{98BF0F5D-6FEA-5347-991E-463AE919AE56}">
      <dsp:nvSpPr>
        <dsp:cNvPr id="0" name=""/>
        <dsp:cNvSpPr/>
      </dsp:nvSpPr>
      <dsp:spPr>
        <a:xfrm>
          <a:off x="2058394" y="2975162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0C39C4-E33A-7542-BBBA-69B1821D6997}">
      <dsp:nvSpPr>
        <dsp:cNvPr id="0" name=""/>
        <dsp:cNvSpPr/>
      </dsp:nvSpPr>
      <dsp:spPr>
        <a:xfrm>
          <a:off x="3277264" y="474035"/>
          <a:ext cx="606445" cy="516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277264" y="474035"/>
        <a:ext cx="606445" cy="516846"/>
      </dsp:txXfrm>
    </dsp:sp>
    <dsp:sp modelId="{F9B1FB33-3252-6B46-A166-C7542AB28443}">
      <dsp:nvSpPr>
        <dsp:cNvPr id="0" name=""/>
        <dsp:cNvSpPr/>
      </dsp:nvSpPr>
      <dsp:spPr>
        <a:xfrm>
          <a:off x="3379142" y="2061681"/>
          <a:ext cx="512216" cy="512216"/>
        </a:xfrm>
        <a:prstGeom prst="ellipse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C115CD-E473-704B-9426-35D72A3932EE}">
      <dsp:nvSpPr>
        <dsp:cNvPr id="0" name=""/>
        <dsp:cNvSpPr/>
      </dsp:nvSpPr>
      <dsp:spPr>
        <a:xfrm>
          <a:off x="4120769" y="2461117"/>
          <a:ext cx="896939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/>
        </a:p>
      </dsp:txBody>
      <dsp:txXfrm>
        <a:off x="4120769" y="2461117"/>
        <a:ext cx="896939" cy="2048865"/>
      </dsp:txXfrm>
    </dsp:sp>
    <dsp:sp modelId="{4FA26B29-36DA-2B49-A58A-D275068E8C4A}">
      <dsp:nvSpPr>
        <dsp:cNvPr id="0" name=""/>
        <dsp:cNvSpPr/>
      </dsp:nvSpPr>
      <dsp:spPr>
        <a:xfrm>
          <a:off x="4377620" y="2946350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F456B7-52B5-A44E-9CB0-CDE7BB64C15A}">
      <dsp:nvSpPr>
        <dsp:cNvPr id="0" name=""/>
        <dsp:cNvSpPr/>
      </dsp:nvSpPr>
      <dsp:spPr>
        <a:xfrm>
          <a:off x="4858292" y="1144373"/>
          <a:ext cx="606445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4858292" y="1144373"/>
        <a:ext cx="606445" cy="2048865"/>
      </dsp:txXfrm>
    </dsp:sp>
    <dsp:sp modelId="{1569EE28-5AFC-BE4C-B593-1C277F497E2C}">
      <dsp:nvSpPr>
        <dsp:cNvPr id="0" name=""/>
        <dsp:cNvSpPr/>
      </dsp:nvSpPr>
      <dsp:spPr>
        <a:xfrm>
          <a:off x="4922186" y="2030302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FF3D28-4960-0B40-8351-41515243DD43}">
      <dsp:nvSpPr>
        <dsp:cNvPr id="0" name=""/>
        <dsp:cNvSpPr/>
      </dsp:nvSpPr>
      <dsp:spPr>
        <a:xfrm>
          <a:off x="5811194" y="0"/>
          <a:ext cx="606445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5811194" y="0"/>
        <a:ext cx="606445" cy="2048865"/>
      </dsp:txXfrm>
    </dsp:sp>
    <dsp:sp modelId="{7E488082-F7A3-E844-9EAF-A2789FB2236A}">
      <dsp:nvSpPr>
        <dsp:cNvPr id="0" name=""/>
        <dsp:cNvSpPr/>
      </dsp:nvSpPr>
      <dsp:spPr>
        <a:xfrm>
          <a:off x="5870833" y="204373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B95891-F4F6-0646-92F8-0BEF554CD7C1}">
      <dsp:nvSpPr>
        <dsp:cNvPr id="0" name=""/>
        <dsp:cNvSpPr/>
      </dsp:nvSpPr>
      <dsp:spPr>
        <a:xfrm>
          <a:off x="6459564" y="426450"/>
          <a:ext cx="606445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6459564" y="426450"/>
        <a:ext cx="606445" cy="2048865"/>
      </dsp:txXfrm>
    </dsp:sp>
    <dsp:sp modelId="{19016F2C-1C6B-B744-8B2E-0D21853BAAFF}">
      <dsp:nvSpPr>
        <dsp:cNvPr id="0" name=""/>
        <dsp:cNvSpPr/>
      </dsp:nvSpPr>
      <dsp:spPr>
        <a:xfrm>
          <a:off x="7390196" y="1973733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B954E2-3297-C042-9C04-6BEB250CB57E}">
      <dsp:nvSpPr>
        <dsp:cNvPr id="0" name=""/>
        <dsp:cNvSpPr/>
      </dsp:nvSpPr>
      <dsp:spPr>
        <a:xfrm>
          <a:off x="8299332" y="564508"/>
          <a:ext cx="1012527" cy="1481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(1984) </a:t>
          </a:r>
          <a:r>
            <a:rPr lang="en-US" sz="1400" b="0" kern="1200" dirty="0" smtClean="0"/>
            <a:t>Apple 1984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/>
        </a:p>
      </dsp:txBody>
      <dsp:txXfrm>
        <a:off x="8299332" y="564508"/>
        <a:ext cx="1012527" cy="1481391"/>
      </dsp:txXfrm>
    </dsp:sp>
    <dsp:sp modelId="{2E2298FF-D56A-0345-AA5B-0AE83B365435}">
      <dsp:nvSpPr>
        <dsp:cNvPr id="0" name=""/>
        <dsp:cNvSpPr/>
      </dsp:nvSpPr>
      <dsp:spPr>
        <a:xfrm>
          <a:off x="8142524" y="1970542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1C9201-747B-E84B-B897-8C4EFEA0451D}">
      <dsp:nvSpPr>
        <dsp:cNvPr id="0" name=""/>
        <dsp:cNvSpPr/>
      </dsp:nvSpPr>
      <dsp:spPr>
        <a:xfrm>
          <a:off x="9749538" y="751672"/>
          <a:ext cx="877290" cy="990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(1995) eBay Founded</a:t>
          </a:r>
          <a:endParaRPr lang="en-US" sz="1400" kern="1200" dirty="0"/>
        </a:p>
      </dsp:txBody>
      <dsp:txXfrm>
        <a:off x="9749538" y="751672"/>
        <a:ext cx="877290" cy="990524"/>
      </dsp:txXfrm>
    </dsp:sp>
    <dsp:sp modelId="{14E8B281-FEBF-CF4D-A64C-C114E7E333B0}">
      <dsp:nvSpPr>
        <dsp:cNvPr id="0" name=""/>
        <dsp:cNvSpPr/>
      </dsp:nvSpPr>
      <dsp:spPr>
        <a:xfrm>
          <a:off x="10108684" y="204373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264B53-4E09-DE4D-99F1-9304309064B1}">
      <dsp:nvSpPr>
        <dsp:cNvPr id="0" name=""/>
        <dsp:cNvSpPr/>
      </dsp:nvSpPr>
      <dsp:spPr>
        <a:xfrm>
          <a:off x="10147925" y="84659"/>
          <a:ext cx="1149184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(1995) Craigslist Founded</a:t>
          </a:r>
          <a:endParaRPr lang="en-US" sz="1400" kern="1200" dirty="0"/>
        </a:p>
      </dsp:txBody>
      <dsp:txXfrm>
        <a:off x="10147925" y="84659"/>
        <a:ext cx="1149184" cy="2048865"/>
      </dsp:txXfrm>
    </dsp:sp>
    <dsp:sp modelId="{A7A1DB44-B58E-5948-9F2C-1AA1C1BC8E3F}">
      <dsp:nvSpPr>
        <dsp:cNvPr id="0" name=""/>
        <dsp:cNvSpPr/>
      </dsp:nvSpPr>
      <dsp:spPr>
        <a:xfrm>
          <a:off x="10198251" y="204373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7EAF79-AC69-5E40-81A0-06D7399600F6}">
      <dsp:nvSpPr>
        <dsp:cNvPr id="0" name=""/>
        <dsp:cNvSpPr/>
      </dsp:nvSpPr>
      <dsp:spPr>
        <a:xfrm>
          <a:off x="10195913" y="3759683"/>
          <a:ext cx="1282226" cy="1199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0195913" y="3759683"/>
        <a:ext cx="1282226" cy="1199303"/>
      </dsp:txXfrm>
    </dsp:sp>
    <dsp:sp modelId="{71A1BD5C-B131-4642-829F-9DD6071EA700}">
      <dsp:nvSpPr>
        <dsp:cNvPr id="0" name=""/>
        <dsp:cNvSpPr/>
      </dsp:nvSpPr>
      <dsp:spPr>
        <a:xfrm>
          <a:off x="10645518" y="3205716"/>
          <a:ext cx="512216" cy="512216"/>
        </a:xfrm>
        <a:prstGeom prst="ellipse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0E8E9-A78B-8443-ABE6-057C3374C546}">
      <dsp:nvSpPr>
        <dsp:cNvPr id="0" name=""/>
        <dsp:cNvSpPr/>
      </dsp:nvSpPr>
      <dsp:spPr>
        <a:xfrm>
          <a:off x="0" y="1733586"/>
          <a:ext cx="12777788" cy="2048865"/>
        </a:xfrm>
        <a:prstGeom prst="notched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C8CFF9D-2C46-F54E-8CF7-D264BCAA9B07}">
      <dsp:nvSpPr>
        <dsp:cNvPr id="0" name=""/>
        <dsp:cNvSpPr/>
      </dsp:nvSpPr>
      <dsp:spPr>
        <a:xfrm>
          <a:off x="701006" y="1359412"/>
          <a:ext cx="1819337" cy="463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(2001)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Wikipedia</a:t>
          </a:r>
          <a:endParaRPr lang="en-US" sz="1400" kern="1200" dirty="0"/>
        </a:p>
      </dsp:txBody>
      <dsp:txXfrm>
        <a:off x="701006" y="1359412"/>
        <a:ext cx="1819337" cy="463904"/>
      </dsp:txXfrm>
    </dsp:sp>
    <dsp:sp modelId="{31F73573-C460-0848-9ED6-CF71E49321E4}">
      <dsp:nvSpPr>
        <dsp:cNvPr id="0" name=""/>
        <dsp:cNvSpPr/>
      </dsp:nvSpPr>
      <dsp:spPr>
        <a:xfrm>
          <a:off x="1423987" y="197812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7EAF79-AC69-5E40-81A0-06D7399600F6}">
      <dsp:nvSpPr>
        <dsp:cNvPr id="0" name=""/>
        <dsp:cNvSpPr/>
      </dsp:nvSpPr>
      <dsp:spPr>
        <a:xfrm>
          <a:off x="924475" y="1377513"/>
          <a:ext cx="3846679" cy="47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(2003)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Streisand Effect</a:t>
          </a:r>
          <a:endParaRPr lang="en-US" sz="1400" kern="1200" dirty="0"/>
        </a:p>
      </dsp:txBody>
      <dsp:txXfrm>
        <a:off x="924475" y="1377513"/>
        <a:ext cx="3846679" cy="474107"/>
      </dsp:txXfrm>
    </dsp:sp>
    <dsp:sp modelId="{71A1BD5C-B131-4642-829F-9DD6071EA700}">
      <dsp:nvSpPr>
        <dsp:cNvPr id="0" name=""/>
        <dsp:cNvSpPr/>
      </dsp:nvSpPr>
      <dsp:spPr>
        <a:xfrm>
          <a:off x="2629660" y="1978128"/>
          <a:ext cx="512216" cy="512216"/>
        </a:xfrm>
        <a:prstGeom prst="ellipse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2EB759-5A87-9941-841E-77987D7BFCB5}">
      <dsp:nvSpPr>
        <dsp:cNvPr id="0" name=""/>
        <dsp:cNvSpPr/>
      </dsp:nvSpPr>
      <dsp:spPr>
        <a:xfrm>
          <a:off x="3037672" y="0"/>
          <a:ext cx="1819337" cy="2048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(2004)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Facebook</a:t>
          </a:r>
          <a:endParaRPr lang="en-US" sz="1400" kern="1200" dirty="0"/>
        </a:p>
      </dsp:txBody>
      <dsp:txXfrm>
        <a:off x="3037672" y="0"/>
        <a:ext cx="1819337" cy="2048865"/>
      </dsp:txXfrm>
    </dsp:sp>
    <dsp:sp modelId="{3D73E2A3-F1BA-7147-8D12-126A87B3035B}">
      <dsp:nvSpPr>
        <dsp:cNvPr id="0" name=""/>
        <dsp:cNvSpPr/>
      </dsp:nvSpPr>
      <dsp:spPr>
        <a:xfrm>
          <a:off x="3679021" y="197812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B5A544-0A2E-A848-9430-D751AE89574C}">
      <dsp:nvSpPr>
        <dsp:cNvPr id="0" name=""/>
        <dsp:cNvSpPr/>
      </dsp:nvSpPr>
      <dsp:spPr>
        <a:xfrm>
          <a:off x="4533422" y="1283353"/>
          <a:ext cx="1819337" cy="68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(2007)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Twitter</a:t>
          </a:r>
          <a:endParaRPr lang="en-US" sz="1400" kern="1200" dirty="0"/>
        </a:p>
      </dsp:txBody>
      <dsp:txXfrm>
        <a:off x="4533422" y="1283353"/>
        <a:ext cx="1819337" cy="680325"/>
      </dsp:txXfrm>
    </dsp:sp>
    <dsp:sp modelId="{B35CBAB5-C357-7D4B-9F48-3E0D89132D30}">
      <dsp:nvSpPr>
        <dsp:cNvPr id="0" name=""/>
        <dsp:cNvSpPr/>
      </dsp:nvSpPr>
      <dsp:spPr>
        <a:xfrm>
          <a:off x="5174799" y="197812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78E727-838F-EA4A-8E2C-94FD8D37BFEA}">
      <dsp:nvSpPr>
        <dsp:cNvPr id="0" name=""/>
        <dsp:cNvSpPr/>
      </dsp:nvSpPr>
      <dsp:spPr>
        <a:xfrm>
          <a:off x="5483498" y="1072878"/>
          <a:ext cx="1819337" cy="829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(2008)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App Economy</a:t>
          </a:r>
          <a:endParaRPr lang="en-US" sz="1400" kern="1200" dirty="0"/>
        </a:p>
      </dsp:txBody>
      <dsp:txXfrm>
        <a:off x="5483498" y="1072878"/>
        <a:ext cx="1819337" cy="829667"/>
      </dsp:txXfrm>
    </dsp:sp>
    <dsp:sp modelId="{FB8DA5F2-ABD6-6644-8F6E-7A7C2D5D34DC}">
      <dsp:nvSpPr>
        <dsp:cNvPr id="0" name=""/>
        <dsp:cNvSpPr/>
      </dsp:nvSpPr>
      <dsp:spPr>
        <a:xfrm>
          <a:off x="6165690" y="1978128"/>
          <a:ext cx="512216" cy="512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5CF8C-82F5-3241-80EF-B66F5E3444D7}" type="datetimeFigureOut">
              <a:rPr lang="en-US" smtClean="0"/>
              <a:t>12/9/18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814A8-7356-3145-9048-A9E0A945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814A8-7356-3145-9048-A9E0A945EF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06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(1855) </a:t>
            </a:r>
            <a:r>
              <a:rPr lang="en-US" sz="1200" dirty="0" smtClean="0"/>
              <a:t>Roger Fenton </a:t>
            </a:r>
            <a:endParaRPr lang="en-US" sz="12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814A8-7356-3145-9048-A9E0A945EF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75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(1855) </a:t>
            </a:r>
            <a:r>
              <a:rPr lang="en-US" sz="1200" dirty="0" smtClean="0"/>
              <a:t>Roger Fenton </a:t>
            </a:r>
            <a:endParaRPr lang="en-US" sz="12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814A8-7356-3145-9048-A9E0A945EF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31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(1855) </a:t>
            </a:r>
            <a:r>
              <a:rPr lang="en-US" sz="1200" dirty="0" smtClean="0"/>
              <a:t>Roger Fenton </a:t>
            </a:r>
            <a:endParaRPr lang="en-US" sz="12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814A8-7356-3145-9048-A9E0A945EF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(1855) </a:t>
            </a:r>
            <a:r>
              <a:rPr lang="en-US" sz="1200" dirty="0" smtClean="0"/>
              <a:t>Roger Fenton </a:t>
            </a:r>
            <a:endParaRPr lang="en-US" sz="12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814A8-7356-3145-9048-A9E0A945EF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4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5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8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3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6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7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6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9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6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4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81B8-5036-FA44-BBC5-614CED8B9043}" type="datetimeFigureOut">
              <a:rPr lang="en-US" smtClean="0"/>
              <a:t>12/9/18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4965E-66FE-014A-BB12-7DCFD027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.jpg"/><Relationship Id="rId12" Type="http://schemas.openxmlformats.org/officeDocument/2006/relationships/image" Target="../media/image8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4.jpg"/><Relationship Id="rId9" Type="http://schemas.openxmlformats.org/officeDocument/2006/relationships/image" Target="../media/image5.jpg"/><Relationship Id="rId10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jpeg"/><Relationship Id="rId12" Type="http://schemas.openxmlformats.org/officeDocument/2006/relationships/image" Target="../media/image13.tiff"/><Relationship Id="rId13" Type="http://schemas.openxmlformats.org/officeDocument/2006/relationships/image" Target="../media/image14.tiff"/><Relationship Id="rId14" Type="http://schemas.openxmlformats.org/officeDocument/2006/relationships/image" Target="../media/image15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9.jpg"/><Relationship Id="rId9" Type="http://schemas.openxmlformats.org/officeDocument/2006/relationships/image" Target="../media/image10.jpg"/><Relationship Id="rId10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jpg"/><Relationship Id="rId12" Type="http://schemas.openxmlformats.org/officeDocument/2006/relationships/image" Target="../media/image20.jpg"/><Relationship Id="rId13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8" Type="http://schemas.openxmlformats.org/officeDocument/2006/relationships/image" Target="../media/image16.jpg"/><Relationship Id="rId9" Type="http://schemas.openxmlformats.org/officeDocument/2006/relationships/image" Target="../media/image17.tiff"/><Relationship Id="rId10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jpg"/><Relationship Id="rId1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22.jpg"/><Relationship Id="rId9" Type="http://schemas.openxmlformats.org/officeDocument/2006/relationships/image" Target="../media/image23.tiff"/><Relationship Id="rId10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27.png"/><Relationship Id="rId9" Type="http://schemas.openxmlformats.org/officeDocument/2006/relationships/image" Target="../media/image28.tiff"/><Relationship Id="rId10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010656"/>
            <a:ext cx="12192000" cy="8473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203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7263"/>
            <a:ext cx="9144000" cy="1473899"/>
          </a:xfrm>
        </p:spPr>
        <p:txBody>
          <a:bodyPr>
            <a:normAutofit/>
          </a:bodyPr>
          <a:lstStyle/>
          <a:p>
            <a:r>
              <a:rPr lang="en-US" dirty="0" smtClean="0"/>
              <a:t>History of Multimedia</a:t>
            </a:r>
            <a:br>
              <a:rPr lang="en-US" dirty="0" smtClean="0"/>
            </a:br>
            <a:r>
              <a:rPr lang="en-US" sz="3200" dirty="0" smtClean="0"/>
              <a:t>(Revolutions in Communication and Advertising)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" y="6223318"/>
            <a:ext cx="11807952" cy="457898"/>
          </a:xfrm>
        </p:spPr>
        <p:txBody>
          <a:bodyPr/>
          <a:lstStyle/>
          <a:p>
            <a:r>
              <a:rPr lang="en-US" smtClean="0"/>
              <a:t>Valerie Thueson/ AM304/ December </a:t>
            </a:r>
            <a:r>
              <a:rPr lang="en-US" dirty="0" smtClean="0"/>
              <a:t>6, 2018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72" y="2416810"/>
            <a:ext cx="2527300" cy="3213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791" y="2597911"/>
            <a:ext cx="3631185" cy="27233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47801" y="2652267"/>
            <a:ext cx="4896397" cy="261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1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267589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(1400s-1700s)</a:t>
            </a:r>
            <a:endParaRPr lang="en-US" b="1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774629055"/>
              </p:ext>
            </p:extLst>
          </p:nvPr>
        </p:nvGraphicFramePr>
        <p:xfrm>
          <a:off x="191386" y="707136"/>
          <a:ext cx="12000614" cy="512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Left Bracket 15"/>
          <p:cNvSpPr/>
          <p:nvPr/>
        </p:nvSpPr>
        <p:spPr>
          <a:xfrm>
            <a:off x="-146304" y="5827605"/>
            <a:ext cx="3157728" cy="478947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ket 17"/>
          <p:cNvSpPr/>
          <p:nvPr/>
        </p:nvSpPr>
        <p:spPr>
          <a:xfrm>
            <a:off x="2868489" y="5827604"/>
            <a:ext cx="142935" cy="478947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91349" y="5878343"/>
            <a:ext cx="2082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Renaissance </a:t>
            </a:r>
            <a:r>
              <a:rPr lang="en-US" sz="1400" b="1" dirty="0" smtClean="0"/>
              <a:t>(</a:t>
            </a:r>
            <a:r>
              <a:rPr lang="en-US" sz="1400" b="1" dirty="0" smtClean="0"/>
              <a:t>1300s-1600) </a:t>
            </a:r>
            <a:endParaRPr lang="en-US" sz="1400" b="1" dirty="0"/>
          </a:p>
        </p:txBody>
      </p:sp>
      <p:sp>
        <p:nvSpPr>
          <p:cNvPr id="21" name="Left Bracket 20"/>
          <p:cNvSpPr/>
          <p:nvPr/>
        </p:nvSpPr>
        <p:spPr>
          <a:xfrm>
            <a:off x="191386" y="6386660"/>
            <a:ext cx="9147686" cy="428210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907154" y="6422467"/>
            <a:ext cx="3716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Age of Exploration &amp; colonization</a:t>
            </a:r>
            <a:r>
              <a:rPr lang="en-US" sz="1400" dirty="0" smtClean="0"/>
              <a:t> </a:t>
            </a:r>
            <a:r>
              <a:rPr lang="en-US" sz="1400" b="1" dirty="0" smtClean="0"/>
              <a:t>(1400s-1700s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4" name="Left Bracket 23"/>
          <p:cNvSpPr/>
          <p:nvPr/>
        </p:nvSpPr>
        <p:spPr>
          <a:xfrm>
            <a:off x="2155503" y="5325353"/>
            <a:ext cx="4467801" cy="428210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011424" y="5368841"/>
            <a:ext cx="3025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Protestant Reformation </a:t>
            </a:r>
            <a:r>
              <a:rPr lang="en-US" sz="1400" b="1" dirty="0" smtClean="0"/>
              <a:t>(</a:t>
            </a:r>
            <a:r>
              <a:rPr lang="en-US" sz="1400" b="1" dirty="0"/>
              <a:t>1517 – 1648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6" name="Right Bracket 25"/>
          <p:cNvSpPr/>
          <p:nvPr/>
        </p:nvSpPr>
        <p:spPr>
          <a:xfrm>
            <a:off x="6437376" y="5326027"/>
            <a:ext cx="185928" cy="428210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838200" y="4538848"/>
            <a:ext cx="3246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Nailed his 95 Theses to the church door</a:t>
            </a:r>
          </a:p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898023" y="4969735"/>
            <a:ext cx="2935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“A </a:t>
            </a:r>
            <a:r>
              <a:rPr lang="en-US" sz="1400" dirty="0"/>
              <a:t>Key Into the Language of </a:t>
            </a:r>
            <a:r>
              <a:rPr lang="en-US" sz="1400" dirty="0" smtClean="0"/>
              <a:t>America”</a:t>
            </a:r>
            <a:endParaRPr lang="en-US" dirty="0"/>
          </a:p>
        </p:txBody>
      </p:sp>
      <p:sp>
        <p:nvSpPr>
          <p:cNvPr id="30" name="Left Bracket 29"/>
          <p:cNvSpPr/>
          <p:nvPr/>
        </p:nvSpPr>
        <p:spPr>
          <a:xfrm>
            <a:off x="9825228" y="5554978"/>
            <a:ext cx="2037588" cy="548640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Bracket 30"/>
          <p:cNvSpPr/>
          <p:nvPr/>
        </p:nvSpPr>
        <p:spPr>
          <a:xfrm>
            <a:off x="11792145" y="5562597"/>
            <a:ext cx="97536" cy="548640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0219946" y="5575307"/>
            <a:ext cx="1342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Enlightenment</a:t>
            </a:r>
          </a:p>
          <a:p>
            <a:pPr algn="ctr"/>
            <a:r>
              <a:rPr lang="en-US" sz="1400" b="1" dirty="0" smtClean="0"/>
              <a:t>(1715</a:t>
            </a:r>
            <a:r>
              <a:rPr lang="en-US" sz="1400" b="1" dirty="0" smtClean="0"/>
              <a:t>-1789) </a:t>
            </a:r>
            <a:endParaRPr lang="en-US" sz="1400" b="1" dirty="0"/>
          </a:p>
        </p:txBody>
      </p:sp>
      <p:sp>
        <p:nvSpPr>
          <p:cNvPr id="33" name="Left Bracket 32"/>
          <p:cNvSpPr/>
          <p:nvPr/>
        </p:nvSpPr>
        <p:spPr>
          <a:xfrm>
            <a:off x="10411968" y="6198399"/>
            <a:ext cx="1926335" cy="548640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495406" y="6218726"/>
            <a:ext cx="1759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Industrial Revolution</a:t>
            </a:r>
          </a:p>
          <a:p>
            <a:pPr algn="ctr"/>
            <a:r>
              <a:rPr lang="en-US" sz="1400" b="1" dirty="0" smtClean="0"/>
              <a:t>(1760-1840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36" name="Right Bracket 35"/>
          <p:cNvSpPr/>
          <p:nvPr/>
        </p:nvSpPr>
        <p:spPr>
          <a:xfrm>
            <a:off x="9153144" y="6386660"/>
            <a:ext cx="185928" cy="428210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8819006" y="1792348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(1704) </a:t>
            </a:r>
            <a:r>
              <a:rPr lang="en-US" sz="1400" dirty="0" smtClean="0"/>
              <a:t>First American newspaper ad for real estate</a:t>
            </a:r>
            <a:endParaRPr lang="en-US" sz="14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8588">
            <a:off x="1328844" y="1333356"/>
            <a:ext cx="1452243" cy="89555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8" r="22275"/>
          <a:stretch/>
        </p:blipFill>
        <p:spPr>
          <a:xfrm rot="20700000">
            <a:off x="3214939" y="3523248"/>
            <a:ext cx="1074163" cy="91648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4" b="20187"/>
          <a:stretch/>
        </p:blipFill>
        <p:spPr>
          <a:xfrm>
            <a:off x="5847557" y="5603980"/>
            <a:ext cx="1880679" cy="742626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5691">
            <a:off x="9118410" y="3417139"/>
            <a:ext cx="1376995" cy="12598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7741">
            <a:off x="5414697" y="2453526"/>
            <a:ext cx="1362606" cy="102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058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0651"/>
          </a:xfrm>
        </p:spPr>
        <p:txBody>
          <a:bodyPr/>
          <a:lstStyle/>
          <a:p>
            <a:r>
              <a:rPr lang="en-US" b="1" smtClean="0"/>
              <a:t>History of Multimedia (1400s-1700s)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5557"/>
            <a:ext cx="10515600" cy="492118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Gutenberg Press changes communication forever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Martin </a:t>
            </a:r>
            <a:r>
              <a:rPr lang="en-US" dirty="0"/>
              <a:t>Luther and his 95 Theses </a:t>
            </a:r>
            <a:r>
              <a:rPr lang="en-US" dirty="0" smtClean="0"/>
              <a:t>pushes for religious freedom</a:t>
            </a:r>
          </a:p>
          <a:p>
            <a:r>
              <a:rPr lang="en-US" dirty="0" smtClean="0"/>
              <a:t>First </a:t>
            </a:r>
            <a:r>
              <a:rPr lang="en-US" dirty="0"/>
              <a:t>English Monolingual </a:t>
            </a:r>
            <a:r>
              <a:rPr lang="en-US" dirty="0" smtClean="0"/>
              <a:t>Dictionary helped build bridges for language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First Newspaper: printing presses used to spread news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“A </a:t>
            </a:r>
            <a:r>
              <a:rPr lang="en-US" dirty="0"/>
              <a:t>Key Into the Language of </a:t>
            </a:r>
            <a:r>
              <a:rPr lang="en-US" dirty="0" smtClean="0"/>
              <a:t>America” spread knowledge of Native </a:t>
            </a:r>
            <a:r>
              <a:rPr lang="en-US" dirty="0"/>
              <a:t>American culture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First </a:t>
            </a:r>
            <a:r>
              <a:rPr lang="en-US" dirty="0"/>
              <a:t>coffee </a:t>
            </a:r>
            <a:r>
              <a:rPr lang="en-US" dirty="0" smtClean="0"/>
              <a:t>ad: claimed it helped </a:t>
            </a:r>
            <a:r>
              <a:rPr lang="en-US" dirty="0"/>
              <a:t>with coughs, colds, and headaches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First literary </a:t>
            </a:r>
            <a:r>
              <a:rPr lang="en-US" dirty="0"/>
              <a:t>and </a:t>
            </a:r>
            <a:r>
              <a:rPr lang="en-US" dirty="0" smtClean="0"/>
              <a:t>philosophy magazine: showed </a:t>
            </a:r>
            <a:r>
              <a:rPr lang="en-US" dirty="0"/>
              <a:t>a market for specific interests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First </a:t>
            </a:r>
            <a:r>
              <a:rPr lang="en-US" dirty="0"/>
              <a:t>American newspaper ad for real </a:t>
            </a:r>
            <a:r>
              <a:rPr lang="en-US" dirty="0" smtClean="0"/>
              <a:t>estate: ads in public news spreads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1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267589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(1800s)</a:t>
            </a:r>
            <a:endParaRPr lang="en-US" b="1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822837758"/>
              </p:ext>
            </p:extLst>
          </p:nvPr>
        </p:nvGraphicFramePr>
        <p:xfrm>
          <a:off x="-585788" y="707136"/>
          <a:ext cx="12777788" cy="512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Left Bracket 20"/>
          <p:cNvSpPr/>
          <p:nvPr/>
        </p:nvSpPr>
        <p:spPr>
          <a:xfrm>
            <a:off x="2267712" y="6422065"/>
            <a:ext cx="7071358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Bracket 21"/>
          <p:cNvSpPr/>
          <p:nvPr/>
        </p:nvSpPr>
        <p:spPr>
          <a:xfrm>
            <a:off x="9221491" y="6422065"/>
            <a:ext cx="117579" cy="395422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538578" y="6465887"/>
            <a:ext cx="2529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Age </a:t>
            </a:r>
            <a:r>
              <a:rPr lang="en-US" sz="1400" dirty="0"/>
              <a:t>of </a:t>
            </a:r>
            <a:r>
              <a:rPr lang="en-US" sz="1400" dirty="0" smtClean="0"/>
              <a:t>Nationalism </a:t>
            </a:r>
            <a:r>
              <a:rPr lang="en-US" sz="1400" b="1" dirty="0" smtClean="0"/>
              <a:t>(1850-1890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6" name="Right Bracket 25"/>
          <p:cNvSpPr/>
          <p:nvPr/>
        </p:nvSpPr>
        <p:spPr>
          <a:xfrm>
            <a:off x="1524000" y="5575307"/>
            <a:ext cx="185928" cy="495568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Bracket 32"/>
          <p:cNvSpPr/>
          <p:nvPr/>
        </p:nvSpPr>
        <p:spPr>
          <a:xfrm>
            <a:off x="-124967" y="5575307"/>
            <a:ext cx="1820801" cy="495568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-48484" y="5554978"/>
            <a:ext cx="1744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Industrial Revolution</a:t>
            </a:r>
          </a:p>
          <a:p>
            <a:pPr algn="ctr"/>
            <a:r>
              <a:rPr lang="en-US" sz="1400" b="1" dirty="0" smtClean="0"/>
              <a:t>(1760-1840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288702" y="4263549"/>
            <a:ext cx="12174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" b="1" dirty="0"/>
              <a:t>(1855) </a:t>
            </a:r>
            <a:endParaRPr lang="en-US" sz="1400" b="1" dirty="0" smtClean="0"/>
          </a:p>
          <a:p>
            <a:pPr lvl="0" algn="ctr">
              <a:defRPr/>
            </a:pPr>
            <a:r>
              <a:rPr lang="en-US" sz="1400" dirty="0" smtClean="0"/>
              <a:t>Roger Fenton</a:t>
            </a:r>
          </a:p>
          <a:p>
            <a:pPr lvl="0" algn="ctr">
              <a:defRPr/>
            </a:pPr>
            <a:r>
              <a:rPr lang="en-US" sz="1400" dirty="0" smtClean="0"/>
              <a:t>(1850-1862)</a:t>
            </a:r>
          </a:p>
          <a:p>
            <a:pPr lvl="0" algn="ctr">
              <a:defRPr/>
            </a:pPr>
            <a:r>
              <a:rPr lang="en-US" sz="1400" dirty="0" smtClean="0"/>
              <a:t>Photographs</a:t>
            </a:r>
          </a:p>
          <a:p>
            <a:pPr lvl="0" algn="ctr">
              <a:defRPr/>
            </a:pPr>
            <a:r>
              <a:rPr lang="en-US" sz="1400" dirty="0" smtClean="0"/>
              <a:t>Crimean War </a:t>
            </a:r>
            <a:endParaRPr lang="en-US" sz="1400" b="1" dirty="0"/>
          </a:p>
        </p:txBody>
      </p:sp>
      <p:sp>
        <p:nvSpPr>
          <p:cNvPr id="27" name="Left Bracket 26"/>
          <p:cNvSpPr/>
          <p:nvPr/>
        </p:nvSpPr>
        <p:spPr>
          <a:xfrm>
            <a:off x="4684998" y="5985843"/>
            <a:ext cx="2232269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Bracket 35"/>
          <p:cNvSpPr/>
          <p:nvPr/>
        </p:nvSpPr>
        <p:spPr>
          <a:xfrm>
            <a:off x="6816367" y="5985843"/>
            <a:ext cx="117579" cy="395422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836381" y="6020949"/>
            <a:ext cx="2080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 Civil </a:t>
            </a:r>
            <a:r>
              <a:rPr lang="en-US" sz="1400" smtClean="0"/>
              <a:t>War </a:t>
            </a:r>
            <a:r>
              <a:rPr lang="en-US" sz="1400" b="1" smtClean="0"/>
              <a:t>(</a:t>
            </a:r>
            <a:r>
              <a:rPr lang="en-US" sz="1400" b="1" dirty="0" smtClean="0"/>
              <a:t>1861-1865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0" y="5071175"/>
            <a:ext cx="130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" dirty="0" smtClean="0"/>
              <a:t>Daguerreotype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2467225" y="4936132"/>
            <a:ext cx="1217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" dirty="0" smtClean="0"/>
              <a:t>Lays Transatlantic Cable and FAILS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3311347" y="1889605"/>
            <a:ext cx="1462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" b="1" dirty="0" smtClean="0"/>
              <a:t>(1860)</a:t>
            </a:r>
          </a:p>
          <a:p>
            <a:pPr lvl="0" algn="ctr">
              <a:defRPr/>
            </a:pPr>
            <a:r>
              <a:rPr lang="en-US" sz="1400" dirty="0" smtClean="0"/>
              <a:t>Brady’s Portrait</a:t>
            </a:r>
          </a:p>
          <a:p>
            <a:pPr lvl="0" algn="ctr">
              <a:defRPr/>
            </a:pPr>
            <a:r>
              <a:rPr lang="en-US" sz="1400" dirty="0"/>
              <a:t>o</a:t>
            </a:r>
            <a:r>
              <a:rPr lang="en-US" sz="1400" dirty="0" smtClean="0"/>
              <a:t>f Lincoln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3723566" y="4258633"/>
            <a:ext cx="14622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" b="1" dirty="0" smtClean="0"/>
              <a:t>(1861-1865)</a:t>
            </a:r>
          </a:p>
          <a:p>
            <a:pPr lvl="0" algn="ctr">
              <a:defRPr/>
            </a:pPr>
            <a:r>
              <a:rPr lang="en-US" sz="1400" dirty="0" smtClean="0"/>
              <a:t>Matthew Brady</a:t>
            </a:r>
          </a:p>
          <a:p>
            <a:pPr lvl="0" algn="ctr">
              <a:defRPr/>
            </a:pPr>
            <a:r>
              <a:rPr lang="en-US" sz="1400" dirty="0" smtClean="0"/>
              <a:t>(1844-1896)</a:t>
            </a:r>
          </a:p>
          <a:p>
            <a:pPr lvl="0" algn="ctr">
              <a:defRPr/>
            </a:pPr>
            <a:r>
              <a:rPr lang="en-US" sz="1400" dirty="0" smtClean="0"/>
              <a:t>Photographs</a:t>
            </a:r>
          </a:p>
          <a:p>
            <a:pPr lvl="0" algn="ctr">
              <a:defRPr/>
            </a:pPr>
            <a:r>
              <a:rPr lang="en-US" sz="1400" dirty="0" smtClean="0"/>
              <a:t>Violence of war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5088658" y="4293406"/>
            <a:ext cx="14622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" b="1" dirty="0" smtClean="0"/>
              <a:t>(1863-1864)</a:t>
            </a:r>
          </a:p>
          <a:p>
            <a:pPr lvl="0" algn="ctr"/>
            <a:r>
              <a:rPr lang="en-US" sz="1400" dirty="0" err="1" smtClean="0"/>
              <a:t>Bergstresser</a:t>
            </a:r>
            <a:r>
              <a:rPr lang="en-US" sz="1400" dirty="0" smtClean="0"/>
              <a:t> Brothers took soldier photos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8729767" y="4190312"/>
            <a:ext cx="1530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(1895) </a:t>
            </a:r>
          </a:p>
          <a:p>
            <a:pPr lvl="0" algn="ctr"/>
            <a:r>
              <a:rPr lang="en-US" sz="1400" dirty="0" err="1" smtClean="0"/>
              <a:t>Guglielmo</a:t>
            </a:r>
            <a:r>
              <a:rPr lang="en-US" sz="1400" dirty="0" smtClean="0"/>
              <a:t> Marconi </a:t>
            </a:r>
          </a:p>
          <a:p>
            <a:pPr lvl="0" algn="ctr"/>
            <a:r>
              <a:rPr lang="en-US" sz="1400" dirty="0" smtClean="0"/>
              <a:t>(1894-1932) invents radio communication</a:t>
            </a:r>
            <a:endParaRPr lang="en-US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5689600" y="1962173"/>
            <a:ext cx="14622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(1866) First </a:t>
            </a:r>
            <a:r>
              <a:rPr lang="en-US" sz="1400" dirty="0" smtClean="0"/>
              <a:t>Working Transatlantic Cable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6917267" y="1107913"/>
            <a:ext cx="13012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(1874) </a:t>
            </a:r>
          </a:p>
          <a:p>
            <a:pPr lvl="0" algn="ctr"/>
            <a:r>
              <a:rPr lang="en-US" sz="1400" dirty="0" smtClean="0"/>
              <a:t>First Successful Typewriter goes on sale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7834663" y="1595922"/>
            <a:ext cx="13012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(1876) </a:t>
            </a:r>
            <a:r>
              <a:rPr lang="en-US" sz="1400" dirty="0" smtClean="0"/>
              <a:t>Telephone invented by Alexander Graham Bell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10233000" y="4160217"/>
            <a:ext cx="1530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(1898) </a:t>
            </a:r>
          </a:p>
          <a:p>
            <a:pPr lvl="0" algn="ctr"/>
            <a:r>
              <a:rPr lang="en-US" sz="1400" dirty="0" smtClean="0"/>
              <a:t>Edward S. Curtis </a:t>
            </a:r>
          </a:p>
          <a:p>
            <a:pPr lvl="0" algn="ctr"/>
            <a:r>
              <a:rPr lang="en-US" sz="1400" dirty="0" smtClean="0"/>
              <a:t>(1892-1900s) </a:t>
            </a:r>
          </a:p>
          <a:p>
            <a:pPr lvl="0" algn="ctr"/>
            <a:r>
              <a:rPr lang="en-US" sz="1400" dirty="0" smtClean="0"/>
              <a:t>Photographs</a:t>
            </a:r>
          </a:p>
          <a:p>
            <a:pPr lvl="0" algn="ctr"/>
            <a:r>
              <a:rPr lang="en-US" sz="1400" dirty="0" smtClean="0"/>
              <a:t>Native American</a:t>
            </a:r>
          </a:p>
          <a:p>
            <a:pPr lvl="0" algn="ctr"/>
            <a:r>
              <a:rPr lang="en-US" sz="1400" dirty="0" smtClean="0"/>
              <a:t>Culture</a:t>
            </a:r>
            <a:endParaRPr lang="en-US" sz="1400" dirty="0" smtClean="0"/>
          </a:p>
        </p:txBody>
      </p:sp>
      <p:sp>
        <p:nvSpPr>
          <p:cNvPr id="51" name="TextBox 50"/>
          <p:cNvSpPr txBox="1"/>
          <p:nvPr/>
        </p:nvSpPr>
        <p:spPr>
          <a:xfrm>
            <a:off x="9030394" y="1951484"/>
            <a:ext cx="12831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(1879</a:t>
            </a:r>
            <a:r>
              <a:rPr lang="en-US" sz="1400" b="1" smtClean="0"/>
              <a:t>) </a:t>
            </a:r>
          </a:p>
          <a:p>
            <a:pPr lvl="0" algn="ctr"/>
            <a:r>
              <a:rPr lang="en-US" sz="1400" dirty="0" smtClean="0"/>
              <a:t>Light bulb invented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5983">
            <a:off x="955516" y="1574944"/>
            <a:ext cx="1803410" cy="14276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6378">
            <a:off x="7406145" y="3585952"/>
            <a:ext cx="1399032" cy="1138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1366">
            <a:off x="8266974" y="278879"/>
            <a:ext cx="1089554" cy="12329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394" y="5526050"/>
            <a:ext cx="1489838" cy="8636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04713">
            <a:off x="4704494" y="1332262"/>
            <a:ext cx="999614" cy="15494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913338">
            <a:off x="6143619" y="3268218"/>
            <a:ext cx="940848" cy="6408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/>
          <a:srcRect t="1" b="29327"/>
          <a:stretch/>
        </p:blipFill>
        <p:spPr>
          <a:xfrm rot="20806944">
            <a:off x="3489257" y="5570801"/>
            <a:ext cx="846822" cy="84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178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9691"/>
          </a:xfrm>
        </p:spPr>
        <p:txBody>
          <a:bodyPr/>
          <a:lstStyle/>
          <a:p>
            <a:r>
              <a:rPr lang="en-US" b="1" smtClean="0"/>
              <a:t>History of Multimedia (1800s)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6397"/>
            <a:ext cx="10515600" cy="49821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1837: Telegraph </a:t>
            </a:r>
            <a:r>
              <a:rPr lang="en-US" dirty="0" smtClean="0"/>
              <a:t>allowed for communication/news to travel faster</a:t>
            </a:r>
          </a:p>
          <a:p>
            <a:r>
              <a:rPr lang="en-US" dirty="0" smtClean="0"/>
              <a:t>1839</a:t>
            </a:r>
            <a:r>
              <a:rPr lang="en-US" dirty="0"/>
              <a:t>: </a:t>
            </a:r>
            <a:r>
              <a:rPr lang="en-US" dirty="0" smtClean="0"/>
              <a:t>Daguerreotypes become foundation of photography</a:t>
            </a:r>
          </a:p>
          <a:p>
            <a:r>
              <a:rPr lang="en-US" dirty="0" smtClean="0"/>
              <a:t>1855</a:t>
            </a:r>
            <a:r>
              <a:rPr lang="en-US" dirty="0"/>
              <a:t>: Roger </a:t>
            </a:r>
            <a:r>
              <a:rPr lang="en-US" dirty="0" smtClean="0"/>
              <a:t>Fenton’s photos showed what war was like for soldiers</a:t>
            </a:r>
          </a:p>
          <a:p>
            <a:r>
              <a:rPr lang="en-US" dirty="0" smtClean="0"/>
              <a:t>1858</a:t>
            </a:r>
            <a:r>
              <a:rPr lang="en-US" dirty="0"/>
              <a:t>: Cyrus Field laid the transatlantic cable </a:t>
            </a:r>
            <a:r>
              <a:rPr lang="en-US" dirty="0" smtClean="0"/>
              <a:t>and failed (It’s okay to fail, if you keep going)</a:t>
            </a:r>
            <a:endParaRPr lang="en-US" dirty="0"/>
          </a:p>
          <a:p>
            <a:r>
              <a:rPr lang="en-US" dirty="0" smtClean="0"/>
              <a:t>1860</a:t>
            </a:r>
            <a:r>
              <a:rPr lang="en-US" dirty="0"/>
              <a:t>: Matthew Brady’s photo of Lincoln helped </a:t>
            </a:r>
            <a:r>
              <a:rPr lang="en-US" dirty="0" smtClean="0"/>
              <a:t>influence public opinion &amp; </a:t>
            </a:r>
            <a:r>
              <a:rPr lang="en-US" dirty="0"/>
              <a:t>the presidential election</a:t>
            </a:r>
            <a:endParaRPr lang="en-US" b="0" dirty="0" smtClean="0">
              <a:effectLst/>
            </a:endParaRPr>
          </a:p>
          <a:p>
            <a:r>
              <a:rPr lang="en-US" dirty="0"/>
              <a:t>1861-1865: Matthew Brady </a:t>
            </a:r>
            <a:r>
              <a:rPr lang="en-US" dirty="0" smtClean="0"/>
              <a:t>showed the </a:t>
            </a:r>
            <a:r>
              <a:rPr lang="en-US" dirty="0"/>
              <a:t>violence behind </a:t>
            </a:r>
            <a:r>
              <a:rPr lang="en-US" dirty="0" smtClean="0"/>
              <a:t>war which helped bring up controversy over war</a:t>
            </a:r>
            <a:endParaRPr lang="en-US" b="0" dirty="0" smtClean="0">
              <a:effectLst/>
            </a:endParaRPr>
          </a:p>
          <a:p>
            <a:r>
              <a:rPr lang="en-US" dirty="0"/>
              <a:t>1863-1864: </a:t>
            </a:r>
            <a:r>
              <a:rPr lang="en-US" dirty="0" err="1"/>
              <a:t>Bergstresser</a:t>
            </a:r>
            <a:r>
              <a:rPr lang="en-US" dirty="0"/>
              <a:t> Brothers </a:t>
            </a:r>
            <a:r>
              <a:rPr lang="en-US" dirty="0" smtClean="0"/>
              <a:t>profited over families wanting pictures of soldiers</a:t>
            </a:r>
          </a:p>
        </p:txBody>
      </p:sp>
    </p:spTree>
    <p:extLst>
      <p:ext uri="{BB962C8B-B14F-4D97-AF65-F5344CB8AC3E}">
        <p14:creationId xmlns:p14="http://schemas.microsoft.com/office/powerpoint/2010/main" val="108552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9941"/>
            <a:ext cx="10515600" cy="4351338"/>
          </a:xfrm>
        </p:spPr>
        <p:txBody>
          <a:bodyPr/>
          <a:lstStyle/>
          <a:p>
            <a:r>
              <a:rPr lang="en-US" dirty="0" smtClean="0"/>
              <a:t>1866: Working Transatlantic cable allows for communication 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1874: 1st successful typewriter goes on sale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1876: Alexander Graham Bell makes the telephone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1879: Light bulb invented by Thomas Edison using electricity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1895: </a:t>
            </a:r>
            <a:r>
              <a:rPr lang="en-US" dirty="0" err="1" smtClean="0"/>
              <a:t>Guglielmo</a:t>
            </a:r>
            <a:r>
              <a:rPr lang="en-US" dirty="0" smtClean="0"/>
              <a:t> Marconi (1894-1932) invents radio communication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1898: Edward S. Curtis wanders off from his studio and family to begin photographing Native Americans which shared an unknown culture from most Americans of the time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9691"/>
          </a:xfrm>
        </p:spPr>
        <p:txBody>
          <a:bodyPr/>
          <a:lstStyle/>
          <a:p>
            <a:r>
              <a:rPr lang="en-US" b="1" dirty="0" smtClean="0"/>
              <a:t>History of Multimedia (1800s cont.)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50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267589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(1900-1940)</a:t>
            </a:r>
            <a:endParaRPr lang="en-US" b="1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907374324"/>
              </p:ext>
            </p:extLst>
          </p:nvPr>
        </p:nvGraphicFramePr>
        <p:xfrm>
          <a:off x="-585788" y="707136"/>
          <a:ext cx="12777788" cy="512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Left Bracket 20"/>
          <p:cNvSpPr/>
          <p:nvPr/>
        </p:nvSpPr>
        <p:spPr>
          <a:xfrm>
            <a:off x="4168240" y="6395004"/>
            <a:ext cx="8390473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676693" y="6438826"/>
            <a:ext cx="2725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Golden Age of Film </a:t>
            </a:r>
            <a:r>
              <a:rPr lang="en-US" sz="1400" b="1" dirty="0" smtClean="0"/>
              <a:t>(1920s-1960s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6" name="Right Bracket 25"/>
          <p:cNvSpPr/>
          <p:nvPr/>
        </p:nvSpPr>
        <p:spPr>
          <a:xfrm>
            <a:off x="3822140" y="5504382"/>
            <a:ext cx="185928" cy="495568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Bracket 32"/>
          <p:cNvSpPr/>
          <p:nvPr/>
        </p:nvSpPr>
        <p:spPr>
          <a:xfrm>
            <a:off x="2721474" y="5506445"/>
            <a:ext cx="1294350" cy="495568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389564" y="5490556"/>
            <a:ext cx="203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WWI</a:t>
            </a:r>
          </a:p>
          <a:p>
            <a:pPr algn="ctr"/>
            <a:r>
              <a:rPr lang="en-US" sz="1400" b="1" dirty="0" smtClean="0"/>
              <a:t>(1914-1918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7" name="Left Bracket 26"/>
          <p:cNvSpPr/>
          <p:nvPr/>
        </p:nvSpPr>
        <p:spPr>
          <a:xfrm>
            <a:off x="8082416" y="5956129"/>
            <a:ext cx="2461759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Bracket 35"/>
          <p:cNvSpPr/>
          <p:nvPr/>
        </p:nvSpPr>
        <p:spPr>
          <a:xfrm>
            <a:off x="10426596" y="5958047"/>
            <a:ext cx="117579" cy="395422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ket 18"/>
          <p:cNvSpPr/>
          <p:nvPr/>
        </p:nvSpPr>
        <p:spPr>
          <a:xfrm>
            <a:off x="10410668" y="5054015"/>
            <a:ext cx="2156432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0713680" y="4989891"/>
            <a:ext cx="1670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WWII</a:t>
            </a:r>
          </a:p>
          <a:p>
            <a:pPr algn="ctr"/>
            <a:r>
              <a:rPr lang="en-US" sz="1400" b="1" dirty="0" smtClean="0"/>
              <a:t>(1939-1945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957907" y="5905356"/>
            <a:ext cx="2725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Golden Age of Radio </a:t>
            </a:r>
          </a:p>
          <a:p>
            <a:pPr algn="ctr"/>
            <a:r>
              <a:rPr lang="en-US" sz="1400" b="1" dirty="0" smtClean="0"/>
              <a:t>(1930s-1940s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30" name="Left Bracket 29"/>
          <p:cNvSpPr/>
          <p:nvPr/>
        </p:nvSpPr>
        <p:spPr>
          <a:xfrm>
            <a:off x="10544176" y="5490972"/>
            <a:ext cx="1809383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0074658" y="5430991"/>
            <a:ext cx="2725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Golden Age of TV</a:t>
            </a:r>
          </a:p>
          <a:p>
            <a:pPr algn="ctr"/>
            <a:r>
              <a:rPr lang="en-US" sz="1400" b="1" dirty="0" smtClean="0"/>
              <a:t>(1940s-1960s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0292">
            <a:off x="1298696" y="3575558"/>
            <a:ext cx="1948439" cy="13492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72655">
            <a:off x="4724511" y="4250205"/>
            <a:ext cx="1700592" cy="1056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4981">
            <a:off x="851695" y="1016045"/>
            <a:ext cx="661481" cy="9326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298" y="4582573"/>
            <a:ext cx="1715902" cy="1153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00" y="1657699"/>
            <a:ext cx="1272433" cy="10566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573" y="3508287"/>
            <a:ext cx="2659627" cy="6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83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(1900-1940)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5557"/>
            <a:ext cx="10515600" cy="502627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1900: Kodak “Brownie” </a:t>
            </a:r>
            <a:r>
              <a:rPr lang="en-US" dirty="0" smtClean="0"/>
              <a:t>Camera allows for the public to take photos on their own</a:t>
            </a:r>
            <a:endParaRPr lang="en-US" b="0" dirty="0" smtClean="0">
              <a:effectLst/>
            </a:endParaRPr>
          </a:p>
          <a:p>
            <a:r>
              <a:rPr lang="en-US" dirty="0"/>
              <a:t>1906: Radio publicly </a:t>
            </a:r>
            <a:r>
              <a:rPr lang="en-US" dirty="0" smtClean="0"/>
              <a:t>available which creates a whole new outlet for news and ads</a:t>
            </a:r>
          </a:p>
          <a:p>
            <a:r>
              <a:rPr lang="en-US" dirty="0" smtClean="0"/>
              <a:t>1922</a:t>
            </a:r>
            <a:r>
              <a:rPr lang="en-US" dirty="0"/>
              <a:t>: First Radio Commercial AT&amp;T's station WEAF in New York offers 10 minutes of radio time to anyone who would pay $100</a:t>
            </a:r>
            <a:endParaRPr lang="en-US" b="0" dirty="0" smtClean="0">
              <a:effectLst/>
            </a:endParaRPr>
          </a:p>
          <a:p>
            <a:r>
              <a:rPr lang="en-US" dirty="0"/>
              <a:t>1922: Nosferatu </a:t>
            </a:r>
            <a:r>
              <a:rPr lang="en-US" dirty="0" smtClean="0"/>
              <a:t>influenced </a:t>
            </a:r>
            <a:r>
              <a:rPr lang="en-US" dirty="0"/>
              <a:t>horror cinema and influenced the commercialization of Dracula</a:t>
            </a:r>
            <a:endParaRPr lang="en-US" b="0" dirty="0" smtClean="0">
              <a:effectLst/>
            </a:endParaRPr>
          </a:p>
          <a:p>
            <a:r>
              <a:rPr lang="en-US" dirty="0"/>
              <a:t>1927: First Electronic Television </a:t>
            </a:r>
            <a:r>
              <a:rPr lang="en-US" dirty="0" smtClean="0"/>
              <a:t>Prototype were the first steps towards television today</a:t>
            </a:r>
            <a:endParaRPr lang="en-US" b="0" dirty="0" smtClean="0">
              <a:effectLst/>
            </a:endParaRPr>
          </a:p>
          <a:p>
            <a:r>
              <a:rPr lang="en-US" dirty="0"/>
              <a:t>1930s: Studios </a:t>
            </a:r>
            <a:r>
              <a:rPr lang="en-US" dirty="0" smtClean="0"/>
              <a:t>Branding, MGM</a:t>
            </a:r>
            <a:r>
              <a:rPr lang="en-US" dirty="0"/>
              <a:t>, Paramount, and Warner Brothers all started to become known for the different looks their films had (Glossy, Hard Edge, and Glamour)</a:t>
            </a:r>
            <a:endParaRPr lang="en-US" b="0" dirty="0" smtClean="0">
              <a:effectLst/>
            </a:endParaRPr>
          </a:p>
          <a:p>
            <a:r>
              <a:rPr lang="en-US" dirty="0"/>
              <a:t>1934: Leni </a:t>
            </a:r>
            <a:r>
              <a:rPr lang="en-US" dirty="0" err="1"/>
              <a:t>Riefenshahl</a:t>
            </a:r>
            <a:r>
              <a:rPr lang="en-US" dirty="0"/>
              <a:t> German director who filmed the Nazi Nuremberg rally for Hitler and was acclaimed as a Nazi supporter later since she made propaganda films.</a:t>
            </a:r>
            <a:endParaRPr lang="en-US" b="0" dirty="0" smtClean="0">
              <a:effectLst/>
            </a:endParaRPr>
          </a:p>
          <a:p>
            <a:r>
              <a:rPr lang="en-US" dirty="0"/>
              <a:t>1939: First Television Set Premiered at the New York World’s </a:t>
            </a:r>
            <a:r>
              <a:rPr lang="en-US" dirty="0" smtClean="0"/>
              <a:t>Fair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267589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(1940-2000)</a:t>
            </a:r>
            <a:endParaRPr lang="en-US" b="1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926504491"/>
              </p:ext>
            </p:extLst>
          </p:nvPr>
        </p:nvGraphicFramePr>
        <p:xfrm>
          <a:off x="-585788" y="707136"/>
          <a:ext cx="12777788" cy="512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Left Bracket 20"/>
          <p:cNvSpPr/>
          <p:nvPr/>
        </p:nvSpPr>
        <p:spPr>
          <a:xfrm>
            <a:off x="-4075647" y="6395003"/>
            <a:ext cx="9947654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67902" y="6433213"/>
            <a:ext cx="2725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Golden Age of Film </a:t>
            </a:r>
            <a:r>
              <a:rPr lang="en-US" sz="1400" b="1" dirty="0" smtClean="0"/>
              <a:t>(1920s-1960s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165985" y="1762441"/>
            <a:ext cx="18174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(1956)</a:t>
            </a:r>
          </a:p>
          <a:p>
            <a:pPr lvl="0" algn="ctr"/>
            <a:r>
              <a:rPr lang="en-US" sz="1400" dirty="0" smtClean="0"/>
              <a:t>Videotape recordings</a:t>
            </a:r>
          </a:p>
          <a:p>
            <a:pPr lvl="0" algn="ctr"/>
            <a:r>
              <a:rPr lang="en-US" sz="1400" dirty="0" smtClean="0"/>
              <a:t>make commercials</a:t>
            </a:r>
          </a:p>
          <a:p>
            <a:pPr lvl="0" algn="ctr"/>
            <a:r>
              <a:rPr lang="en-US" sz="1400" dirty="0" smtClean="0"/>
              <a:t>possible</a:t>
            </a:r>
            <a:endParaRPr lang="en-US" sz="1400" dirty="0" smtClean="0"/>
          </a:p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972557" y="2313417"/>
            <a:ext cx="1055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 smtClean="0"/>
              <a:t>Super bowl </a:t>
            </a:r>
          </a:p>
          <a:p>
            <a:pPr lvl="0" algn="ctr"/>
            <a:r>
              <a:rPr lang="en-US" sz="1400" dirty="0" smtClean="0"/>
              <a:t>Commercial</a:t>
            </a:r>
            <a:endParaRPr lang="en-US" dirty="0"/>
          </a:p>
        </p:txBody>
      </p:sp>
      <p:sp>
        <p:nvSpPr>
          <p:cNvPr id="36" name="Right Bracket 35"/>
          <p:cNvSpPr/>
          <p:nvPr/>
        </p:nvSpPr>
        <p:spPr>
          <a:xfrm>
            <a:off x="5754427" y="6395003"/>
            <a:ext cx="117579" cy="395422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ket 18"/>
          <p:cNvSpPr/>
          <p:nvPr/>
        </p:nvSpPr>
        <p:spPr>
          <a:xfrm>
            <a:off x="-1161682" y="5490869"/>
            <a:ext cx="2156432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-321635" y="5404516"/>
            <a:ext cx="1670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WWII</a:t>
            </a:r>
          </a:p>
          <a:p>
            <a:pPr algn="ctr"/>
            <a:r>
              <a:rPr lang="en-US" sz="1400" b="1" dirty="0" smtClean="0"/>
              <a:t>(1939-1945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30" name="Left Bracket 29"/>
          <p:cNvSpPr/>
          <p:nvPr/>
        </p:nvSpPr>
        <p:spPr>
          <a:xfrm>
            <a:off x="-585786" y="5939632"/>
            <a:ext cx="6457792" cy="419268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28612" y="5970287"/>
            <a:ext cx="3393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Golden Age </a:t>
            </a:r>
            <a:r>
              <a:rPr lang="en-US" sz="1400" smtClean="0"/>
              <a:t>of TV </a:t>
            </a:r>
            <a:r>
              <a:rPr lang="en-US" sz="1400" b="1" smtClean="0"/>
              <a:t>(1940s-1960s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4" name="Right Bracket 23"/>
          <p:cNvSpPr/>
          <p:nvPr/>
        </p:nvSpPr>
        <p:spPr>
          <a:xfrm>
            <a:off x="5826287" y="5951825"/>
            <a:ext cx="45719" cy="395422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Bracket 31"/>
          <p:cNvSpPr/>
          <p:nvPr/>
        </p:nvSpPr>
        <p:spPr>
          <a:xfrm>
            <a:off x="1258903" y="5496211"/>
            <a:ext cx="7305675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7" name="Right Bracket 36"/>
          <p:cNvSpPr/>
          <p:nvPr/>
        </p:nvSpPr>
        <p:spPr>
          <a:xfrm>
            <a:off x="8500533" y="5496211"/>
            <a:ext cx="64045" cy="395422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233191" y="5522979"/>
            <a:ext cx="2983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Cold War </a:t>
            </a:r>
            <a:r>
              <a:rPr lang="en-US" sz="1400" b="1" dirty="0" smtClean="0"/>
              <a:t>(1947-1991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39" name="Left Bracket 38"/>
          <p:cNvSpPr/>
          <p:nvPr/>
        </p:nvSpPr>
        <p:spPr>
          <a:xfrm>
            <a:off x="2871098" y="5041291"/>
            <a:ext cx="3567874" cy="395422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0" name="Right Bracket 39"/>
          <p:cNvSpPr/>
          <p:nvPr/>
        </p:nvSpPr>
        <p:spPr>
          <a:xfrm>
            <a:off x="6411381" y="5038456"/>
            <a:ext cx="45719" cy="395422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172566" y="5063224"/>
            <a:ext cx="29830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Vietnam War </a:t>
            </a:r>
            <a:r>
              <a:rPr lang="en-US" sz="1400" b="1" dirty="0" smtClean="0"/>
              <a:t>(1955-1975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26" name="Right Bracket 25"/>
          <p:cNvSpPr/>
          <p:nvPr/>
        </p:nvSpPr>
        <p:spPr>
          <a:xfrm>
            <a:off x="914400" y="5496211"/>
            <a:ext cx="88958" cy="384737"/>
          </a:xfrm>
          <a:prstGeom prst="righ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6848550" y="5970287"/>
            <a:ext cx="3393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Golden Age </a:t>
            </a:r>
            <a:r>
              <a:rPr lang="en-US" sz="1400" smtClean="0"/>
              <a:t>of TV </a:t>
            </a:r>
            <a:r>
              <a:rPr lang="en-US" sz="1400" b="1" smtClean="0"/>
              <a:t>(1940s-1960s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44" name="Left Bracket 43"/>
          <p:cNvSpPr/>
          <p:nvPr/>
        </p:nvSpPr>
        <p:spPr>
          <a:xfrm>
            <a:off x="6035752" y="5952622"/>
            <a:ext cx="6457792" cy="419268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6950150" y="5983277"/>
            <a:ext cx="4841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Age of Computers or Information </a:t>
            </a:r>
            <a:r>
              <a:rPr lang="en-US" sz="1400" dirty="0" smtClean="0"/>
              <a:t>Age </a:t>
            </a:r>
            <a:r>
              <a:rPr lang="en-US" sz="1400" b="1" dirty="0" smtClean="0"/>
              <a:t>(1970s-21</a:t>
            </a:r>
            <a:r>
              <a:rPr lang="en-US" sz="1400" b="1" baseline="30000" dirty="0" smtClean="0"/>
              <a:t>st</a:t>
            </a:r>
            <a:r>
              <a:rPr lang="en-US" sz="1400" b="1" dirty="0" smtClean="0"/>
              <a:t> Century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46" name="Left Bracket 45"/>
          <p:cNvSpPr/>
          <p:nvPr/>
        </p:nvSpPr>
        <p:spPr>
          <a:xfrm>
            <a:off x="8356833" y="6418420"/>
            <a:ext cx="6457792" cy="419268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9163750" y="6474165"/>
            <a:ext cx="2794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Age of </a:t>
            </a:r>
            <a:r>
              <a:rPr lang="en-US" sz="1400" dirty="0" smtClean="0"/>
              <a:t>Internet</a:t>
            </a:r>
            <a:r>
              <a:rPr lang="en-US" sz="1400" b="1" dirty="0" smtClean="0"/>
              <a:t>(1989-21</a:t>
            </a:r>
            <a:r>
              <a:rPr lang="en-US" sz="1400" b="1" baseline="30000" dirty="0" smtClean="0"/>
              <a:t>st</a:t>
            </a:r>
            <a:r>
              <a:rPr lang="en-US" sz="1400" b="1" dirty="0" smtClean="0"/>
              <a:t> Century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650613" y="2075731"/>
            <a:ext cx="181746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(1963)</a:t>
            </a:r>
          </a:p>
          <a:p>
            <a:pPr lvl="0" algn="ctr"/>
            <a:r>
              <a:rPr lang="en-US" sz="1400" dirty="0" smtClean="0"/>
              <a:t>Cola Wars</a:t>
            </a:r>
          </a:p>
          <a:p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664099" y="1648517"/>
            <a:ext cx="18174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(1975)</a:t>
            </a:r>
          </a:p>
          <a:p>
            <a:pPr lvl="0" algn="ctr"/>
            <a:r>
              <a:rPr lang="en-US" sz="1400" dirty="0" smtClean="0"/>
              <a:t>First Personal Computer: </a:t>
            </a:r>
          </a:p>
          <a:p>
            <a:pPr lvl="0" algn="ctr"/>
            <a:r>
              <a:rPr lang="en-US" sz="1400" dirty="0" smtClean="0"/>
              <a:t>Altair 8800</a:t>
            </a:r>
            <a:endParaRPr lang="en-US" sz="1400" dirty="0" smtClean="0"/>
          </a:p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155633" y="1860287"/>
            <a:ext cx="1616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(1983)</a:t>
            </a:r>
          </a:p>
          <a:p>
            <a:pPr lvl="0" algn="ctr"/>
            <a:r>
              <a:rPr lang="en-US" sz="1400" dirty="0" smtClean="0"/>
              <a:t>ARPANET adopts</a:t>
            </a:r>
          </a:p>
          <a:p>
            <a:pPr lvl="0" algn="ctr"/>
            <a:r>
              <a:rPr lang="en-US" sz="1400" dirty="0" smtClean="0"/>
              <a:t>TCP/IP=Internet</a:t>
            </a:r>
            <a:endParaRPr lang="en-US" sz="1400" dirty="0" smtClean="0"/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871098" y="4001628"/>
            <a:ext cx="1367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 smtClean="0"/>
              <a:t>(1961) </a:t>
            </a:r>
          </a:p>
          <a:p>
            <a:pPr lvl="0" algn="ctr"/>
            <a:r>
              <a:rPr lang="en-US" sz="1400" b="0" dirty="0" smtClean="0"/>
              <a:t>Newton </a:t>
            </a:r>
            <a:r>
              <a:rPr lang="en-US" sz="1400" b="0" dirty="0" err="1" smtClean="0"/>
              <a:t>Minow</a:t>
            </a:r>
            <a:r>
              <a:rPr lang="en-US" sz="1400" b="0" dirty="0" smtClean="0"/>
              <a:t> </a:t>
            </a:r>
          </a:p>
          <a:p>
            <a:pPr lvl="0" algn="ctr"/>
            <a:r>
              <a:rPr lang="en-US" sz="1400" b="0" dirty="0" smtClean="0"/>
              <a:t>(1961-1963)</a:t>
            </a:r>
          </a:p>
          <a:p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9483941" y="4551611"/>
            <a:ext cx="15345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 smtClean="0"/>
              <a:t>(1996) John Perry Barlow </a:t>
            </a:r>
          </a:p>
          <a:p>
            <a:pPr lvl="0" algn="ctr"/>
            <a:r>
              <a:rPr lang="en-US" sz="1400" dirty="0" smtClean="0"/>
              <a:t>"Declaration of Independence of Cyberspace"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-102741" y="2365987"/>
            <a:ext cx="1232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 err="1" smtClean="0"/>
              <a:t>Propoganda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1308541" y="4703391"/>
            <a:ext cx="1232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smtClean="0"/>
              <a:t>McCarthyism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502189" y="4652678"/>
            <a:ext cx="2252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smtClean="0"/>
              <a:t>“Vast Wasteland” Speech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47" y="3315497"/>
            <a:ext cx="1646583" cy="9632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737092">
            <a:off x="7546848" y="3398898"/>
            <a:ext cx="1580549" cy="11838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53" y="3132731"/>
            <a:ext cx="1067239" cy="8448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81" y="3313723"/>
            <a:ext cx="660583" cy="994252"/>
          </a:xfrm>
          <a:prstGeom prst="rect">
            <a:avLst/>
          </a:prstGeom>
        </p:spPr>
      </p:pic>
      <p:pic>
        <p:nvPicPr>
          <p:cNvPr id="1026" name="Picture 2" descr="mage result for craigslist ima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055" y="2836637"/>
            <a:ext cx="1289526" cy="67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7759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(1940-2000)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5557"/>
            <a:ext cx="10515600" cy="502627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1942: Office of War Information (OWI) </a:t>
            </a:r>
            <a:r>
              <a:rPr lang="en-US" dirty="0" smtClean="0"/>
              <a:t>in </a:t>
            </a:r>
            <a:r>
              <a:rPr lang="en-US" dirty="0"/>
              <a:t>charge of disseminating war propaganda</a:t>
            </a:r>
            <a:endParaRPr lang="en-US" b="0" dirty="0" smtClean="0">
              <a:effectLst/>
            </a:endParaRPr>
          </a:p>
          <a:p>
            <a:r>
              <a:rPr lang="en-US" dirty="0"/>
              <a:t>1949: Fairness Doctrine required those with broadcasting licenses to discuss controversial issues in an honest and balanced way that the FCC would determine as </a:t>
            </a:r>
            <a:r>
              <a:rPr lang="en-US" dirty="0" smtClean="0"/>
              <a:t>fitting, especially hard with tobacco advertising</a:t>
            </a:r>
            <a:endParaRPr lang="en-US" b="0" dirty="0" smtClean="0">
              <a:effectLst/>
            </a:endParaRPr>
          </a:p>
          <a:p>
            <a:r>
              <a:rPr lang="en-US" dirty="0"/>
              <a:t>1950: </a:t>
            </a:r>
            <a:r>
              <a:rPr lang="en-US" dirty="0" smtClean="0"/>
              <a:t>McCarthyism: Joseph </a:t>
            </a:r>
            <a:r>
              <a:rPr lang="en-US" dirty="0"/>
              <a:t>McCarthy accused US Department of State members of being part of the Communist Party</a:t>
            </a:r>
            <a:endParaRPr lang="en-US" b="0" dirty="0" smtClean="0">
              <a:effectLst/>
            </a:endParaRPr>
          </a:p>
          <a:p>
            <a:r>
              <a:rPr lang="en-US" dirty="0"/>
              <a:t>1956: Videotape recording makes prerecorded commercials </a:t>
            </a:r>
            <a:r>
              <a:rPr lang="en-US" dirty="0" smtClean="0"/>
              <a:t>possible</a:t>
            </a:r>
            <a:endParaRPr lang="en-US" b="0" dirty="0" smtClean="0">
              <a:effectLst/>
            </a:endParaRPr>
          </a:p>
          <a:p>
            <a:r>
              <a:rPr lang="en-US" dirty="0"/>
              <a:t>1961: </a:t>
            </a:r>
            <a:r>
              <a:rPr lang="en-US" dirty="0" smtClean="0"/>
              <a:t>Newton </a:t>
            </a:r>
            <a:r>
              <a:rPr lang="en-US" dirty="0" err="1" smtClean="0"/>
              <a:t>Minow’s</a:t>
            </a:r>
            <a:r>
              <a:rPr lang="en-US" dirty="0" smtClean="0"/>
              <a:t> </a:t>
            </a:r>
            <a:r>
              <a:rPr lang="en-US" dirty="0"/>
              <a:t>referred to commercial television programming as a “vast wasteland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1963</a:t>
            </a:r>
            <a:r>
              <a:rPr lang="en-US" dirty="0"/>
              <a:t>: "The Pepsi Generation" kicks off the cola </a:t>
            </a:r>
            <a:r>
              <a:rPr lang="en-US" dirty="0" smtClean="0"/>
              <a:t>wars (Pepsi vs. Coke)</a:t>
            </a:r>
          </a:p>
        </p:txBody>
      </p:sp>
    </p:spTree>
    <p:extLst>
      <p:ext uri="{BB962C8B-B14F-4D97-AF65-F5344CB8AC3E}">
        <p14:creationId xmlns:p14="http://schemas.microsoft.com/office/powerpoint/2010/main" val="186267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(1940-2000 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5557"/>
            <a:ext cx="10515600" cy="502627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1975: First personal computer starts foundation for public using computers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1983: TCP/IP network the basis for the internet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1984: Apple 1984 Super Bowl Commercial combined their technology and George Orwell’s 1984 novel to show how great Apple computer would be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1995: eBay, E-commerce corporation founded by Pierre </a:t>
            </a:r>
            <a:r>
              <a:rPr lang="en-US" dirty="0" err="1" smtClean="0"/>
              <a:t>Omidyar</a:t>
            </a:r>
            <a:r>
              <a:rPr lang="en-US" dirty="0" smtClean="0"/>
              <a:t> to facilitate one-on-one sales between online users and businesses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1995: Craigslist, online classified ad website created by Craig Newmark for public use for buying and selling as well as gigs, community happenings, and discussion forums.</a:t>
            </a:r>
            <a:endParaRPr lang="en-US" b="0" dirty="0" smtClean="0">
              <a:effectLst/>
            </a:endParaRPr>
          </a:p>
          <a:p>
            <a:r>
              <a:rPr lang="en-US" dirty="0" smtClean="0"/>
              <a:t>1996: John Perry Barlow wrote “Declaration of the Independence of Cyberspace” calling for free speech online and less internet restrictions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04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38200" y="267589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(2000s)</a:t>
            </a:r>
            <a:endParaRPr lang="en-US" b="1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475004591"/>
              </p:ext>
            </p:extLst>
          </p:nvPr>
        </p:nvGraphicFramePr>
        <p:xfrm>
          <a:off x="-585788" y="707136"/>
          <a:ext cx="12777788" cy="512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6848550" y="5970287"/>
            <a:ext cx="3393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Golden Age </a:t>
            </a:r>
            <a:r>
              <a:rPr lang="en-US" sz="1400" smtClean="0"/>
              <a:t>of TV </a:t>
            </a:r>
            <a:r>
              <a:rPr lang="en-US" sz="1400" b="1" smtClean="0"/>
              <a:t>(1940s-1960s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44" name="Left Bracket 43"/>
          <p:cNvSpPr/>
          <p:nvPr/>
        </p:nvSpPr>
        <p:spPr>
          <a:xfrm>
            <a:off x="-7768" y="5785509"/>
            <a:ext cx="12199768" cy="419268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3734635" y="5856386"/>
            <a:ext cx="4841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Age of Computers or Information </a:t>
            </a:r>
            <a:r>
              <a:rPr lang="en-US" sz="1400" dirty="0" smtClean="0"/>
              <a:t>Age </a:t>
            </a:r>
            <a:r>
              <a:rPr lang="en-US" sz="1400" b="1" dirty="0" smtClean="0"/>
              <a:t>(1970s-21</a:t>
            </a:r>
            <a:r>
              <a:rPr lang="en-US" sz="1400" b="1" baseline="30000" dirty="0" smtClean="0"/>
              <a:t>st</a:t>
            </a:r>
            <a:r>
              <a:rPr lang="en-US" sz="1400" b="1" dirty="0" smtClean="0"/>
              <a:t> Century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sp>
        <p:nvSpPr>
          <p:cNvPr id="46" name="Left Bracket 45"/>
          <p:cNvSpPr/>
          <p:nvPr/>
        </p:nvSpPr>
        <p:spPr>
          <a:xfrm>
            <a:off x="-357798" y="6296559"/>
            <a:ext cx="12549798" cy="419268"/>
          </a:xfrm>
          <a:prstGeom prst="leftBracke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758376" y="6340186"/>
            <a:ext cx="2794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Age of </a:t>
            </a:r>
            <a:r>
              <a:rPr lang="en-US" sz="1400" dirty="0" smtClean="0"/>
              <a:t>Internet</a:t>
            </a:r>
            <a:r>
              <a:rPr lang="en-US" sz="1400" b="1" dirty="0" smtClean="0"/>
              <a:t>(1989-21</a:t>
            </a:r>
            <a:r>
              <a:rPr lang="en-US" sz="1400" b="1" baseline="30000" dirty="0" smtClean="0"/>
              <a:t>st</a:t>
            </a:r>
            <a:r>
              <a:rPr lang="en-US" sz="1400" b="1" dirty="0" smtClean="0"/>
              <a:t> Century</a:t>
            </a:r>
            <a:r>
              <a:rPr lang="en-US" sz="1400" b="1" dirty="0" smtClean="0"/>
              <a:t>) </a:t>
            </a:r>
            <a:endParaRPr lang="en-US" sz="1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16" y="1560779"/>
            <a:ext cx="4374249" cy="16855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8512" y="3564642"/>
            <a:ext cx="2225040" cy="1449984"/>
          </a:xfrm>
          <a:prstGeom prst="rect">
            <a:avLst/>
          </a:prstGeom>
        </p:spPr>
      </p:pic>
      <p:pic>
        <p:nvPicPr>
          <p:cNvPr id="2050" name="Picture 2" descr="mage result for twitte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5718">
            <a:off x="3621731" y="1069361"/>
            <a:ext cx="1476398" cy="98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3640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b="1" dirty="0" smtClean="0"/>
              <a:t>History of Multimedia (1940-2000 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5557"/>
            <a:ext cx="10515600" cy="502627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2001: Wikipedia’s open source format has allowed for public collaboration on any topic</a:t>
            </a:r>
            <a:endParaRPr lang="en-US" b="0" dirty="0" smtClean="0">
              <a:effectLst/>
            </a:endParaRPr>
          </a:p>
          <a:p>
            <a:r>
              <a:rPr lang="en-US" dirty="0"/>
              <a:t>2003: Streisand effect: attempt to hide, remove, or sensor a piece of information and ends up with that information being further publicized by use of the Internet after </a:t>
            </a:r>
            <a:r>
              <a:rPr lang="en-US" dirty="0" smtClean="0"/>
              <a:t>Barbara </a:t>
            </a:r>
            <a:r>
              <a:rPr lang="en-US" dirty="0"/>
              <a:t>Streisand’s court issue of her house being seen over the internet</a:t>
            </a:r>
            <a:endParaRPr lang="en-US" b="0" dirty="0" smtClean="0">
              <a:effectLst/>
            </a:endParaRPr>
          </a:p>
          <a:p>
            <a:r>
              <a:rPr lang="en-US" dirty="0"/>
              <a:t>2004: Facebook invented Social networking and media site created by Mark Zuckerberg for online users to post comments, share photos, post links, and content via the internet</a:t>
            </a:r>
            <a:endParaRPr lang="en-US" b="0" dirty="0" smtClean="0">
              <a:effectLst/>
            </a:endParaRPr>
          </a:p>
          <a:p>
            <a:r>
              <a:rPr lang="en-US" dirty="0"/>
              <a:t>2007: Twitter made for group planning and led to social media craze that also became an outlet for ads, news, and emergencies</a:t>
            </a:r>
            <a:endParaRPr lang="en-US" b="0" dirty="0" smtClean="0">
              <a:effectLst/>
            </a:endParaRPr>
          </a:p>
          <a:p>
            <a:r>
              <a:rPr lang="en-US" dirty="0"/>
              <a:t>2008: App Economy starts with the ease of technological advancements for phones that allowed for greater videos, interactivity, and social </a:t>
            </a:r>
            <a:r>
              <a:rPr lang="en-US" dirty="0" smtClean="0"/>
              <a:t>media</a:t>
            </a:r>
            <a:endParaRPr lang="en-US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106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3482" y="2575370"/>
            <a:ext cx="4630166" cy="4105846"/>
          </a:xfrm>
        </p:spPr>
        <p:txBody>
          <a:bodyPr/>
          <a:lstStyle/>
          <a:p>
            <a:r>
              <a:rPr lang="en-US" smtClean="0"/>
              <a:t>SO IT GOES…</a:t>
            </a:r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386" y="-2161222"/>
            <a:ext cx="8257286" cy="41058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TO BE CONTINUED… FOREVER.</a:t>
            </a:r>
            <a:endParaRPr lang="en-US" dirty="0"/>
          </a:p>
        </p:txBody>
      </p:sp>
      <p:pic>
        <p:nvPicPr>
          <p:cNvPr id="3074" name="Picture 2" descr="mage result for gutenberg pr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366" y="5138928"/>
            <a:ext cx="1081116" cy="171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12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</TotalTime>
  <Words>1452</Words>
  <Application>Microsoft Macintosh PowerPoint</Application>
  <PresentationFormat>Widescreen</PresentationFormat>
  <Paragraphs>216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Arial</vt:lpstr>
      <vt:lpstr>Office Theme</vt:lpstr>
      <vt:lpstr>History of Multimedia (Revolutions in Communication and Advertising)</vt:lpstr>
      <vt:lpstr>History of Multimedia (1400s-1700s)</vt:lpstr>
      <vt:lpstr>History of Multimedia (1400s-1700s)</vt:lpstr>
      <vt:lpstr>History of Multimedia (1800s)</vt:lpstr>
      <vt:lpstr>History of Multimedia (1800s)</vt:lpstr>
      <vt:lpstr>History of Multimedia (1800s cont.)</vt:lpstr>
      <vt:lpstr>History of Multimedia (1900-1940)</vt:lpstr>
      <vt:lpstr>History of Multimedia (1900-1940)</vt:lpstr>
      <vt:lpstr>History of Multimedia (1940-2000)</vt:lpstr>
      <vt:lpstr>History of Multimedia (1940-2000)</vt:lpstr>
      <vt:lpstr>History of Multimedia (1940-2000 cont.)</vt:lpstr>
      <vt:lpstr>History of Multimedia (2000s)</vt:lpstr>
      <vt:lpstr>History of Multimedia (1940-2000 cont.)</vt:lpstr>
      <vt:lpstr>SO IT GOES…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Multimedia</dc:title>
  <dc:creator>Valerie Thueson</dc:creator>
  <cp:lastModifiedBy>Valerie Thueson</cp:lastModifiedBy>
  <cp:revision>41</cp:revision>
  <dcterms:created xsi:type="dcterms:W3CDTF">2018-12-09T23:32:15Z</dcterms:created>
  <dcterms:modified xsi:type="dcterms:W3CDTF">2018-12-11T03:10:36Z</dcterms:modified>
</cp:coreProperties>
</file>